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70" r:id="rId2"/>
    <p:sldId id="523" r:id="rId3"/>
    <p:sldId id="524" r:id="rId4"/>
    <p:sldId id="543" r:id="rId5"/>
    <p:sldId id="533" r:id="rId6"/>
    <p:sldId id="525" r:id="rId7"/>
    <p:sldId id="534" r:id="rId8"/>
    <p:sldId id="526" r:id="rId9"/>
    <p:sldId id="532" r:id="rId10"/>
    <p:sldId id="528" r:id="rId11"/>
    <p:sldId id="529" r:id="rId12"/>
    <p:sldId id="530" r:id="rId13"/>
    <p:sldId id="541" r:id="rId14"/>
    <p:sldId id="535" r:id="rId15"/>
    <p:sldId id="544" r:id="rId16"/>
    <p:sldId id="546" r:id="rId17"/>
    <p:sldId id="547" r:id="rId18"/>
    <p:sldId id="274" r:id="rId19"/>
    <p:sldId id="556" r:id="rId20"/>
    <p:sldId id="275" r:id="rId21"/>
    <p:sldId id="262" r:id="rId22"/>
    <p:sldId id="537" r:id="rId23"/>
    <p:sldId id="548" r:id="rId24"/>
    <p:sldId id="291" r:id="rId25"/>
    <p:sldId id="550" r:id="rId26"/>
    <p:sldId id="293" r:id="rId27"/>
    <p:sldId id="294" r:id="rId28"/>
    <p:sldId id="295" r:id="rId29"/>
    <p:sldId id="554" r:id="rId30"/>
    <p:sldId id="555" r:id="rId31"/>
    <p:sldId id="538" r:id="rId32"/>
    <p:sldId id="501" r:id="rId33"/>
    <p:sldId id="517" r:id="rId34"/>
    <p:sldId id="518" r:id="rId35"/>
    <p:sldId id="519" r:id="rId36"/>
    <p:sldId id="520" r:id="rId37"/>
    <p:sldId id="507" r:id="rId38"/>
    <p:sldId id="508" r:id="rId39"/>
    <p:sldId id="521" r:id="rId40"/>
    <p:sldId id="557" r:id="rId41"/>
    <p:sldId id="558" r:id="rId42"/>
    <p:sldId id="559" r:id="rId43"/>
    <p:sldId id="561" r:id="rId44"/>
    <p:sldId id="560" r:id="rId45"/>
    <p:sldId id="531" r:id="rId46"/>
    <p:sldId id="510" r:id="rId47"/>
    <p:sldId id="511" r:id="rId48"/>
    <p:sldId id="512" r:id="rId49"/>
    <p:sldId id="513" r:id="rId50"/>
    <p:sldId id="483" r:id="rId51"/>
    <p:sldId id="516" r:id="rId52"/>
    <p:sldId id="487" r:id="rId53"/>
    <p:sldId id="522" r:id="rId54"/>
    <p:sldId id="497" r:id="rId55"/>
    <p:sldId id="498" r:id="rId56"/>
    <p:sldId id="499" r:id="rId57"/>
    <p:sldId id="500" r:id="rId58"/>
    <p:sldId id="54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4FAA79-2338-49A0-9B51-949BBB5F9027}" v="406" dt="2020-11-23T07:30:12.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varScale="1">
        <p:scale>
          <a:sx n="60" d="100"/>
          <a:sy n="60" d="100"/>
        </p:scale>
        <p:origin x="84" y="11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ftychios Protopapadakis" userId="8f2990f904bdbe98" providerId="LiveId" clId="{F54FAA79-2338-49A0-9B51-949BBB5F9027}"/>
    <pc:docChg chg="undo redo custSel mod addSld delSld modSld sldOrd">
      <pc:chgData name="Eftychios Protopapadakis" userId="8f2990f904bdbe98" providerId="LiveId" clId="{F54FAA79-2338-49A0-9B51-949BBB5F9027}" dt="2020-11-23T07:30:17.652" v="2749" actId="47"/>
      <pc:docMkLst>
        <pc:docMk/>
      </pc:docMkLst>
      <pc:sldChg chg="add del">
        <pc:chgData name="Eftychios Protopapadakis" userId="8f2990f904bdbe98" providerId="LiveId" clId="{F54FAA79-2338-49A0-9B51-949BBB5F9027}" dt="2020-11-23T06:48:33.933" v="2456" actId="47"/>
        <pc:sldMkLst>
          <pc:docMk/>
          <pc:sldMk cId="2579973278" sldId="260"/>
        </pc:sldMkLst>
      </pc:sldChg>
      <pc:sldChg chg="add">
        <pc:chgData name="Eftychios Protopapadakis" userId="8f2990f904bdbe98" providerId="LiveId" clId="{F54FAA79-2338-49A0-9B51-949BBB5F9027}" dt="2020-11-22T10:28:25.967" v="1524"/>
        <pc:sldMkLst>
          <pc:docMk/>
          <pc:sldMk cId="2429404110" sldId="262"/>
        </pc:sldMkLst>
      </pc:sldChg>
      <pc:sldChg chg="add del">
        <pc:chgData name="Eftychios Protopapadakis" userId="8f2990f904bdbe98" providerId="LiveId" clId="{F54FAA79-2338-49A0-9B51-949BBB5F9027}" dt="2020-11-22T17:59:38.159" v="2008" actId="47"/>
        <pc:sldMkLst>
          <pc:docMk/>
          <pc:sldMk cId="2532106298" sldId="270"/>
        </pc:sldMkLst>
      </pc:sldChg>
      <pc:sldChg chg="add del">
        <pc:chgData name="Eftychios Protopapadakis" userId="8f2990f904bdbe98" providerId="LiveId" clId="{F54FAA79-2338-49A0-9B51-949BBB5F9027}" dt="2020-11-23T06:47:23.234" v="2446" actId="47"/>
        <pc:sldMkLst>
          <pc:docMk/>
          <pc:sldMk cId="2014300323" sldId="271"/>
        </pc:sldMkLst>
      </pc:sldChg>
      <pc:sldChg chg="delSp add del mod">
        <pc:chgData name="Eftychios Protopapadakis" userId="8f2990f904bdbe98" providerId="LiveId" clId="{F54FAA79-2338-49A0-9B51-949BBB5F9027}" dt="2020-11-22T18:06:52.379" v="2116" actId="47"/>
        <pc:sldMkLst>
          <pc:docMk/>
          <pc:sldMk cId="3854608492" sldId="272"/>
        </pc:sldMkLst>
        <pc:spChg chg="del">
          <ac:chgData name="Eftychios Protopapadakis" userId="8f2990f904bdbe98" providerId="LiveId" clId="{F54FAA79-2338-49A0-9B51-949BBB5F9027}" dt="2020-11-22T18:05:36.220" v="2100" actId="21"/>
          <ac:spMkLst>
            <pc:docMk/>
            <pc:sldMk cId="3854608492" sldId="272"/>
            <ac:spMk id="4" creationId="{00000000-0000-0000-0000-000000000000}"/>
          </ac:spMkLst>
        </pc:spChg>
        <pc:spChg chg="del">
          <ac:chgData name="Eftychios Protopapadakis" userId="8f2990f904bdbe98" providerId="LiveId" clId="{F54FAA79-2338-49A0-9B51-949BBB5F9027}" dt="2020-11-22T18:05:36.220" v="2100" actId="21"/>
          <ac:spMkLst>
            <pc:docMk/>
            <pc:sldMk cId="3854608492" sldId="272"/>
            <ac:spMk id="21" creationId="{00000000-0000-0000-0000-000000000000}"/>
          </ac:spMkLst>
        </pc:spChg>
        <pc:graphicFrameChg chg="del">
          <ac:chgData name="Eftychios Protopapadakis" userId="8f2990f904bdbe98" providerId="LiveId" clId="{F54FAA79-2338-49A0-9B51-949BBB5F9027}" dt="2020-11-22T18:05:36.220" v="2100" actId="21"/>
          <ac:graphicFrameMkLst>
            <pc:docMk/>
            <pc:sldMk cId="3854608492" sldId="272"/>
            <ac:graphicFrameMk id="7" creationId="{00000000-0000-0000-0000-000000000000}"/>
          </ac:graphicFrameMkLst>
        </pc:graphicFrameChg>
        <pc:graphicFrameChg chg="del">
          <ac:chgData name="Eftychios Protopapadakis" userId="8f2990f904bdbe98" providerId="LiveId" clId="{F54FAA79-2338-49A0-9B51-949BBB5F9027}" dt="2020-11-22T18:05:36.220" v="2100" actId="21"/>
          <ac:graphicFrameMkLst>
            <pc:docMk/>
            <pc:sldMk cId="3854608492" sldId="272"/>
            <ac:graphicFrameMk id="10" creationId="{00000000-0000-0000-0000-000000000000}"/>
          </ac:graphicFrameMkLst>
        </pc:graphicFrameChg>
        <pc:picChg chg="del">
          <ac:chgData name="Eftychios Protopapadakis" userId="8f2990f904bdbe98" providerId="LiveId" clId="{F54FAA79-2338-49A0-9B51-949BBB5F9027}" dt="2020-11-22T18:05:36.220" v="2100" actId="21"/>
          <ac:picMkLst>
            <pc:docMk/>
            <pc:sldMk cId="3854608492" sldId="272"/>
            <ac:picMk id="5123" creationId="{00000000-0000-0000-0000-000000000000}"/>
          </ac:picMkLst>
        </pc:picChg>
        <pc:picChg chg="del">
          <ac:chgData name="Eftychios Protopapadakis" userId="8f2990f904bdbe98" providerId="LiveId" clId="{F54FAA79-2338-49A0-9B51-949BBB5F9027}" dt="2020-11-22T18:05:36.220" v="2100" actId="21"/>
          <ac:picMkLst>
            <pc:docMk/>
            <pc:sldMk cId="3854608492" sldId="272"/>
            <ac:picMk id="5124" creationId="{00000000-0000-0000-0000-000000000000}"/>
          </ac:picMkLst>
        </pc:picChg>
        <pc:picChg chg="del">
          <ac:chgData name="Eftychios Protopapadakis" userId="8f2990f904bdbe98" providerId="LiveId" clId="{F54FAA79-2338-49A0-9B51-949BBB5F9027}" dt="2020-11-22T18:05:36.220" v="2100" actId="21"/>
          <ac:picMkLst>
            <pc:docMk/>
            <pc:sldMk cId="3854608492" sldId="272"/>
            <ac:picMk id="5127" creationId="{00000000-0000-0000-0000-000000000000}"/>
          </ac:picMkLst>
        </pc:picChg>
        <pc:picChg chg="del">
          <ac:chgData name="Eftychios Protopapadakis" userId="8f2990f904bdbe98" providerId="LiveId" clId="{F54FAA79-2338-49A0-9B51-949BBB5F9027}" dt="2020-11-22T18:05:36.220" v="2100" actId="21"/>
          <ac:picMkLst>
            <pc:docMk/>
            <pc:sldMk cId="3854608492" sldId="272"/>
            <ac:picMk id="5128" creationId="{00000000-0000-0000-0000-000000000000}"/>
          </ac:picMkLst>
        </pc:picChg>
      </pc:sldChg>
      <pc:sldChg chg="delSp add del mod">
        <pc:chgData name="Eftychios Protopapadakis" userId="8f2990f904bdbe98" providerId="LiveId" clId="{F54FAA79-2338-49A0-9B51-949BBB5F9027}" dt="2020-11-22T18:07:30.395" v="2126" actId="47"/>
        <pc:sldMkLst>
          <pc:docMk/>
          <pc:sldMk cId="3533114502" sldId="273"/>
        </pc:sldMkLst>
        <pc:spChg chg="del">
          <ac:chgData name="Eftychios Protopapadakis" userId="8f2990f904bdbe98" providerId="LiveId" clId="{F54FAA79-2338-49A0-9B51-949BBB5F9027}" dt="2020-11-22T18:06:59.194" v="2117" actId="21"/>
          <ac:spMkLst>
            <pc:docMk/>
            <pc:sldMk cId="3533114502" sldId="273"/>
            <ac:spMk id="3" creationId="{00000000-0000-0000-0000-000000000000}"/>
          </ac:spMkLst>
        </pc:spChg>
        <pc:spChg chg="del">
          <ac:chgData name="Eftychios Protopapadakis" userId="8f2990f904bdbe98" providerId="LiveId" clId="{F54FAA79-2338-49A0-9B51-949BBB5F9027}" dt="2020-11-22T18:06:59.194" v="2117" actId="21"/>
          <ac:spMkLst>
            <pc:docMk/>
            <pc:sldMk cId="3533114502" sldId="273"/>
            <ac:spMk id="16" creationId="{00000000-0000-0000-0000-000000000000}"/>
          </ac:spMkLst>
        </pc:spChg>
        <pc:spChg chg="del">
          <ac:chgData name="Eftychios Protopapadakis" userId="8f2990f904bdbe98" providerId="LiveId" clId="{F54FAA79-2338-49A0-9B51-949BBB5F9027}" dt="2020-11-22T18:06:59.194" v="2117" actId="21"/>
          <ac:spMkLst>
            <pc:docMk/>
            <pc:sldMk cId="3533114502" sldId="273"/>
            <ac:spMk id="17" creationId="{00000000-0000-0000-0000-000000000000}"/>
          </ac:spMkLst>
        </pc:spChg>
        <pc:picChg chg="del">
          <ac:chgData name="Eftychios Protopapadakis" userId="8f2990f904bdbe98" providerId="LiveId" clId="{F54FAA79-2338-49A0-9B51-949BBB5F9027}" dt="2020-11-22T18:06:59.194" v="2117" actId="21"/>
          <ac:picMkLst>
            <pc:docMk/>
            <pc:sldMk cId="3533114502" sldId="273"/>
            <ac:picMk id="9218" creationId="{00000000-0000-0000-0000-000000000000}"/>
          </ac:picMkLst>
        </pc:picChg>
        <pc:picChg chg="del">
          <ac:chgData name="Eftychios Protopapadakis" userId="8f2990f904bdbe98" providerId="LiveId" clId="{F54FAA79-2338-49A0-9B51-949BBB5F9027}" dt="2020-11-22T18:06:59.194" v="2117" actId="21"/>
          <ac:picMkLst>
            <pc:docMk/>
            <pc:sldMk cId="3533114502" sldId="273"/>
            <ac:picMk id="9219" creationId="{00000000-0000-0000-0000-000000000000}"/>
          </ac:picMkLst>
        </pc:picChg>
        <pc:picChg chg="del">
          <ac:chgData name="Eftychios Protopapadakis" userId="8f2990f904bdbe98" providerId="LiveId" clId="{F54FAA79-2338-49A0-9B51-949BBB5F9027}" dt="2020-11-22T18:06:59.194" v="2117" actId="21"/>
          <ac:picMkLst>
            <pc:docMk/>
            <pc:sldMk cId="3533114502" sldId="273"/>
            <ac:picMk id="9221" creationId="{00000000-0000-0000-0000-000000000000}"/>
          </ac:picMkLst>
        </pc:picChg>
      </pc:sldChg>
      <pc:sldChg chg="modSp add mod">
        <pc:chgData name="Eftychios Protopapadakis" userId="8f2990f904bdbe98" providerId="LiveId" clId="{F54FAA79-2338-49A0-9B51-949BBB5F9027}" dt="2020-11-22T10:27:33.299" v="1523" actId="27636"/>
        <pc:sldMkLst>
          <pc:docMk/>
          <pc:sldMk cId="1911935647" sldId="274"/>
        </pc:sldMkLst>
        <pc:spChg chg="mod">
          <ac:chgData name="Eftychios Protopapadakis" userId="8f2990f904bdbe98" providerId="LiveId" clId="{F54FAA79-2338-49A0-9B51-949BBB5F9027}" dt="2020-11-22T10:27:33.299" v="1523" actId="27636"/>
          <ac:spMkLst>
            <pc:docMk/>
            <pc:sldMk cId="1911935647" sldId="274"/>
            <ac:spMk id="410627" creationId="{00000000-0000-0000-0000-000000000000}"/>
          </ac:spMkLst>
        </pc:spChg>
      </pc:sldChg>
      <pc:sldChg chg="add">
        <pc:chgData name="Eftychios Protopapadakis" userId="8f2990f904bdbe98" providerId="LiveId" clId="{F54FAA79-2338-49A0-9B51-949BBB5F9027}" dt="2020-11-22T10:27:33.222" v="1522"/>
        <pc:sldMkLst>
          <pc:docMk/>
          <pc:sldMk cId="1367556199" sldId="275"/>
        </pc:sldMkLst>
      </pc:sldChg>
      <pc:sldChg chg="add">
        <pc:chgData name="Eftychios Protopapadakis" userId="8f2990f904bdbe98" providerId="LiveId" clId="{F54FAA79-2338-49A0-9B51-949BBB5F9027}" dt="2020-11-22T10:28:50.900" v="1525"/>
        <pc:sldMkLst>
          <pc:docMk/>
          <pc:sldMk cId="28889432" sldId="291"/>
        </pc:sldMkLst>
      </pc:sldChg>
      <pc:sldChg chg="delSp add del mod delAnim">
        <pc:chgData name="Eftychios Protopapadakis" userId="8f2990f904bdbe98" providerId="LiveId" clId="{F54FAA79-2338-49A0-9B51-949BBB5F9027}" dt="2020-11-22T19:16:06.075" v="2430" actId="47"/>
        <pc:sldMkLst>
          <pc:docMk/>
          <pc:sldMk cId="1883270689" sldId="292"/>
        </pc:sldMkLst>
        <pc:spChg chg="del">
          <ac:chgData name="Eftychios Protopapadakis" userId="8f2990f904bdbe98" providerId="LiveId" clId="{F54FAA79-2338-49A0-9B51-949BBB5F9027}" dt="2020-11-22T19:14:47.321" v="2417" actId="21"/>
          <ac:spMkLst>
            <pc:docMk/>
            <pc:sldMk cId="1883270689" sldId="292"/>
            <ac:spMk id="21518" creationId="{00000000-0000-0000-0000-000000000000}"/>
          </ac:spMkLst>
        </pc:spChg>
        <pc:spChg chg="del">
          <ac:chgData name="Eftychios Protopapadakis" userId="8f2990f904bdbe98" providerId="LiveId" clId="{F54FAA79-2338-49A0-9B51-949BBB5F9027}" dt="2020-11-22T19:14:47.321" v="2417" actId="21"/>
          <ac:spMkLst>
            <pc:docMk/>
            <pc:sldMk cId="1883270689" sldId="292"/>
            <ac:spMk id="21519" creationId="{00000000-0000-0000-0000-000000000000}"/>
          </ac:spMkLst>
        </pc:spChg>
        <pc:grpChg chg="del">
          <ac:chgData name="Eftychios Protopapadakis" userId="8f2990f904bdbe98" providerId="LiveId" clId="{F54FAA79-2338-49A0-9B51-949BBB5F9027}" dt="2020-11-22T19:14:47.321" v="2417" actId="21"/>
          <ac:grpSpMkLst>
            <pc:docMk/>
            <pc:sldMk cId="1883270689" sldId="292"/>
            <ac:grpSpMk id="21513" creationId="{00000000-0000-0000-0000-000000000000}"/>
          </ac:grpSpMkLst>
        </pc:grpChg>
        <pc:grpChg chg="del">
          <ac:chgData name="Eftychios Protopapadakis" userId="8f2990f904bdbe98" providerId="LiveId" clId="{F54FAA79-2338-49A0-9B51-949BBB5F9027}" dt="2020-11-22T19:14:47.321" v="2417" actId="21"/>
          <ac:grpSpMkLst>
            <pc:docMk/>
            <pc:sldMk cId="1883270689" sldId="292"/>
            <ac:grpSpMk id="21517" creationId="{00000000-0000-0000-0000-000000000000}"/>
          </ac:grpSpMkLst>
        </pc:grpChg>
        <pc:picChg chg="del">
          <ac:chgData name="Eftychios Protopapadakis" userId="8f2990f904bdbe98" providerId="LiveId" clId="{F54FAA79-2338-49A0-9B51-949BBB5F9027}" dt="2020-11-22T19:14:47.321" v="2417" actId="21"/>
          <ac:picMkLst>
            <pc:docMk/>
            <pc:sldMk cId="1883270689" sldId="292"/>
            <ac:picMk id="21507" creationId="{00000000-0000-0000-0000-000000000000}"/>
          </ac:picMkLst>
        </pc:picChg>
        <pc:picChg chg="del">
          <ac:chgData name="Eftychios Protopapadakis" userId="8f2990f904bdbe98" providerId="LiveId" clId="{F54FAA79-2338-49A0-9B51-949BBB5F9027}" dt="2020-11-22T19:14:47.321" v="2417" actId="21"/>
          <ac:picMkLst>
            <pc:docMk/>
            <pc:sldMk cId="1883270689" sldId="292"/>
            <ac:picMk id="21508" creationId="{00000000-0000-0000-0000-000000000000}"/>
          </ac:picMkLst>
        </pc:picChg>
        <pc:picChg chg="del">
          <ac:chgData name="Eftychios Protopapadakis" userId="8f2990f904bdbe98" providerId="LiveId" clId="{F54FAA79-2338-49A0-9B51-949BBB5F9027}" dt="2020-11-22T19:14:47.321" v="2417" actId="21"/>
          <ac:picMkLst>
            <pc:docMk/>
            <pc:sldMk cId="1883270689" sldId="292"/>
            <ac:picMk id="21509" creationId="{00000000-0000-0000-0000-000000000000}"/>
          </ac:picMkLst>
        </pc:picChg>
        <pc:picChg chg="del">
          <ac:chgData name="Eftychios Protopapadakis" userId="8f2990f904bdbe98" providerId="LiveId" clId="{F54FAA79-2338-49A0-9B51-949BBB5F9027}" dt="2020-11-22T19:14:47.321" v="2417" actId="21"/>
          <ac:picMkLst>
            <pc:docMk/>
            <pc:sldMk cId="1883270689" sldId="292"/>
            <ac:picMk id="21520" creationId="{00000000-0000-0000-0000-000000000000}"/>
          </ac:picMkLst>
        </pc:picChg>
      </pc:sldChg>
      <pc:sldChg chg="add">
        <pc:chgData name="Eftychios Protopapadakis" userId="8f2990f904bdbe98" providerId="LiveId" clId="{F54FAA79-2338-49A0-9B51-949BBB5F9027}" dt="2020-11-22T10:28:50.900" v="1525"/>
        <pc:sldMkLst>
          <pc:docMk/>
          <pc:sldMk cId="4260000461" sldId="293"/>
        </pc:sldMkLst>
      </pc:sldChg>
      <pc:sldChg chg="modSp add mod">
        <pc:chgData name="Eftychios Protopapadakis" userId="8f2990f904bdbe98" providerId="LiveId" clId="{F54FAA79-2338-49A0-9B51-949BBB5F9027}" dt="2020-11-23T06:53:48.215" v="2461" actId="1036"/>
        <pc:sldMkLst>
          <pc:docMk/>
          <pc:sldMk cId="3406398852" sldId="294"/>
        </pc:sldMkLst>
        <pc:spChg chg="mod">
          <ac:chgData name="Eftychios Protopapadakis" userId="8f2990f904bdbe98" providerId="LiveId" clId="{F54FAA79-2338-49A0-9B51-949BBB5F9027}" dt="2020-11-23T06:53:48.215" v="2461" actId="1036"/>
          <ac:spMkLst>
            <pc:docMk/>
            <pc:sldMk cId="3406398852" sldId="294"/>
            <ac:spMk id="24579" creationId="{00000000-0000-0000-0000-000000000000}"/>
          </ac:spMkLst>
        </pc:spChg>
      </pc:sldChg>
      <pc:sldChg chg="modSp add mod">
        <pc:chgData name="Eftychios Protopapadakis" userId="8f2990f904bdbe98" providerId="LiveId" clId="{F54FAA79-2338-49A0-9B51-949BBB5F9027}" dt="2020-11-23T06:54:02.731" v="2464" actId="1035"/>
        <pc:sldMkLst>
          <pc:docMk/>
          <pc:sldMk cId="3896314658" sldId="295"/>
        </pc:sldMkLst>
        <pc:spChg chg="mod">
          <ac:chgData name="Eftychios Protopapadakis" userId="8f2990f904bdbe98" providerId="LiveId" clId="{F54FAA79-2338-49A0-9B51-949BBB5F9027}" dt="2020-11-23T06:54:02.731" v="2464" actId="1035"/>
          <ac:spMkLst>
            <pc:docMk/>
            <pc:sldMk cId="3896314658" sldId="295"/>
            <ac:spMk id="25603" creationId="{00000000-0000-0000-0000-000000000000}"/>
          </ac:spMkLst>
        </pc:spChg>
      </pc:sldChg>
      <pc:sldChg chg="delSp add del mod">
        <pc:chgData name="Eftychios Protopapadakis" userId="8f2990f904bdbe98" providerId="LiveId" clId="{F54FAA79-2338-49A0-9B51-949BBB5F9027}" dt="2020-11-22T18:59:38.010" v="2347" actId="47"/>
        <pc:sldMkLst>
          <pc:docMk/>
          <pc:sldMk cId="2651993382" sldId="296"/>
        </pc:sldMkLst>
        <pc:spChg chg="del">
          <ac:chgData name="Eftychios Protopapadakis" userId="8f2990f904bdbe98" providerId="LiveId" clId="{F54FAA79-2338-49A0-9B51-949BBB5F9027}" dt="2020-11-22T18:58:34.930" v="2320" actId="21"/>
          <ac:spMkLst>
            <pc:docMk/>
            <pc:sldMk cId="2651993382" sldId="296"/>
            <ac:spMk id="26629" creationId="{00000000-0000-0000-0000-000000000000}"/>
          </ac:spMkLst>
        </pc:spChg>
        <pc:spChg chg="del">
          <ac:chgData name="Eftychios Protopapadakis" userId="8f2990f904bdbe98" providerId="LiveId" clId="{F54FAA79-2338-49A0-9B51-949BBB5F9027}" dt="2020-11-22T18:58:34.930" v="2320" actId="21"/>
          <ac:spMkLst>
            <pc:docMk/>
            <pc:sldMk cId="2651993382" sldId="296"/>
            <ac:spMk id="26630" creationId="{00000000-0000-0000-0000-000000000000}"/>
          </ac:spMkLst>
        </pc:spChg>
        <pc:spChg chg="del">
          <ac:chgData name="Eftychios Protopapadakis" userId="8f2990f904bdbe98" providerId="LiveId" clId="{F54FAA79-2338-49A0-9B51-949BBB5F9027}" dt="2020-11-22T18:58:34.930" v="2320" actId="21"/>
          <ac:spMkLst>
            <pc:docMk/>
            <pc:sldMk cId="2651993382" sldId="296"/>
            <ac:spMk id="26631" creationId="{00000000-0000-0000-0000-000000000000}"/>
          </ac:spMkLst>
        </pc:spChg>
        <pc:spChg chg="del">
          <ac:chgData name="Eftychios Protopapadakis" userId="8f2990f904bdbe98" providerId="LiveId" clId="{F54FAA79-2338-49A0-9B51-949BBB5F9027}" dt="2020-11-22T18:58:34.930" v="2320" actId="21"/>
          <ac:spMkLst>
            <pc:docMk/>
            <pc:sldMk cId="2651993382" sldId="296"/>
            <ac:spMk id="26632" creationId="{00000000-0000-0000-0000-000000000000}"/>
          </ac:spMkLst>
        </pc:spChg>
        <pc:spChg chg="del">
          <ac:chgData name="Eftychios Protopapadakis" userId="8f2990f904bdbe98" providerId="LiveId" clId="{F54FAA79-2338-49A0-9B51-949BBB5F9027}" dt="2020-11-22T18:58:34.930" v="2320" actId="21"/>
          <ac:spMkLst>
            <pc:docMk/>
            <pc:sldMk cId="2651993382" sldId="296"/>
            <ac:spMk id="26633" creationId="{00000000-0000-0000-0000-000000000000}"/>
          </ac:spMkLst>
        </pc:spChg>
        <pc:spChg chg="del">
          <ac:chgData name="Eftychios Protopapadakis" userId="8f2990f904bdbe98" providerId="LiveId" clId="{F54FAA79-2338-49A0-9B51-949BBB5F9027}" dt="2020-11-22T18:58:34.930" v="2320" actId="21"/>
          <ac:spMkLst>
            <pc:docMk/>
            <pc:sldMk cId="2651993382" sldId="296"/>
            <ac:spMk id="26634" creationId="{00000000-0000-0000-0000-000000000000}"/>
          </ac:spMkLst>
        </pc:spChg>
        <pc:spChg chg="del">
          <ac:chgData name="Eftychios Protopapadakis" userId="8f2990f904bdbe98" providerId="LiveId" clId="{F54FAA79-2338-49A0-9B51-949BBB5F9027}" dt="2020-11-22T18:58:34.930" v="2320" actId="21"/>
          <ac:spMkLst>
            <pc:docMk/>
            <pc:sldMk cId="2651993382" sldId="296"/>
            <ac:spMk id="26635" creationId="{00000000-0000-0000-0000-000000000000}"/>
          </ac:spMkLst>
        </pc:spChg>
        <pc:spChg chg="del">
          <ac:chgData name="Eftychios Protopapadakis" userId="8f2990f904bdbe98" providerId="LiveId" clId="{F54FAA79-2338-49A0-9B51-949BBB5F9027}" dt="2020-11-22T18:58:34.930" v="2320" actId="21"/>
          <ac:spMkLst>
            <pc:docMk/>
            <pc:sldMk cId="2651993382" sldId="296"/>
            <ac:spMk id="26636" creationId="{00000000-0000-0000-0000-000000000000}"/>
          </ac:spMkLst>
        </pc:spChg>
        <pc:spChg chg="del">
          <ac:chgData name="Eftychios Protopapadakis" userId="8f2990f904bdbe98" providerId="LiveId" clId="{F54FAA79-2338-49A0-9B51-949BBB5F9027}" dt="2020-11-22T18:58:34.930" v="2320" actId="21"/>
          <ac:spMkLst>
            <pc:docMk/>
            <pc:sldMk cId="2651993382" sldId="296"/>
            <ac:spMk id="26637" creationId="{00000000-0000-0000-0000-000000000000}"/>
          </ac:spMkLst>
        </pc:spChg>
        <pc:spChg chg="del">
          <ac:chgData name="Eftychios Protopapadakis" userId="8f2990f904bdbe98" providerId="LiveId" clId="{F54FAA79-2338-49A0-9B51-949BBB5F9027}" dt="2020-11-22T18:58:34.930" v="2320" actId="21"/>
          <ac:spMkLst>
            <pc:docMk/>
            <pc:sldMk cId="2651993382" sldId="296"/>
            <ac:spMk id="26638" creationId="{00000000-0000-0000-0000-000000000000}"/>
          </ac:spMkLst>
        </pc:spChg>
        <pc:picChg chg="del">
          <ac:chgData name="Eftychios Protopapadakis" userId="8f2990f904bdbe98" providerId="LiveId" clId="{F54FAA79-2338-49A0-9B51-949BBB5F9027}" dt="2020-11-22T18:58:34.930" v="2320" actId="21"/>
          <ac:picMkLst>
            <pc:docMk/>
            <pc:sldMk cId="2651993382" sldId="296"/>
            <ac:picMk id="26627" creationId="{00000000-0000-0000-0000-000000000000}"/>
          </ac:picMkLst>
        </pc:picChg>
        <pc:picChg chg="del">
          <ac:chgData name="Eftychios Protopapadakis" userId="8f2990f904bdbe98" providerId="LiveId" clId="{F54FAA79-2338-49A0-9B51-949BBB5F9027}" dt="2020-11-22T18:58:34.930" v="2320" actId="21"/>
          <ac:picMkLst>
            <pc:docMk/>
            <pc:sldMk cId="2651993382" sldId="296"/>
            <ac:picMk id="26628" creationId="{00000000-0000-0000-0000-000000000000}"/>
          </ac:picMkLst>
        </pc:picChg>
        <pc:picChg chg="del">
          <ac:chgData name="Eftychios Protopapadakis" userId="8f2990f904bdbe98" providerId="LiveId" clId="{F54FAA79-2338-49A0-9B51-949BBB5F9027}" dt="2020-11-22T18:58:34.930" v="2320" actId="21"/>
          <ac:picMkLst>
            <pc:docMk/>
            <pc:sldMk cId="2651993382" sldId="296"/>
            <ac:picMk id="26639" creationId="{00000000-0000-0000-0000-000000000000}"/>
          </ac:picMkLst>
        </pc:picChg>
        <pc:picChg chg="del">
          <ac:chgData name="Eftychios Protopapadakis" userId="8f2990f904bdbe98" providerId="LiveId" clId="{F54FAA79-2338-49A0-9B51-949BBB5F9027}" dt="2020-11-22T18:58:34.930" v="2320" actId="21"/>
          <ac:picMkLst>
            <pc:docMk/>
            <pc:sldMk cId="2651993382" sldId="296"/>
            <ac:picMk id="26640" creationId="{00000000-0000-0000-0000-000000000000}"/>
          </ac:picMkLst>
        </pc:picChg>
      </pc:sldChg>
      <pc:sldChg chg="add del">
        <pc:chgData name="Eftychios Protopapadakis" userId="8f2990f904bdbe98" providerId="LiveId" clId="{F54FAA79-2338-49A0-9B51-949BBB5F9027}" dt="2020-11-22T10:29:25.213" v="1527" actId="47"/>
        <pc:sldMkLst>
          <pc:docMk/>
          <pc:sldMk cId="3125392370" sldId="297"/>
        </pc:sldMkLst>
      </pc:sldChg>
      <pc:sldChg chg="add del">
        <pc:chgData name="Eftychios Protopapadakis" userId="8f2990f904bdbe98" providerId="LiveId" clId="{F54FAA79-2338-49A0-9B51-949BBB5F9027}" dt="2020-11-22T10:29:26.807" v="1528" actId="47"/>
        <pc:sldMkLst>
          <pc:docMk/>
          <pc:sldMk cId="1046826921" sldId="298"/>
        </pc:sldMkLst>
      </pc:sldChg>
      <pc:sldChg chg="add del">
        <pc:chgData name="Eftychios Protopapadakis" userId="8f2990f904bdbe98" providerId="LiveId" clId="{F54FAA79-2338-49A0-9B51-949BBB5F9027}" dt="2020-11-22T10:29:28.702" v="1529" actId="47"/>
        <pc:sldMkLst>
          <pc:docMk/>
          <pc:sldMk cId="492705311" sldId="299"/>
        </pc:sldMkLst>
      </pc:sldChg>
      <pc:sldChg chg="delSp add del mod">
        <pc:chgData name="Eftychios Protopapadakis" userId="8f2990f904bdbe98" providerId="LiveId" clId="{F54FAA79-2338-49A0-9B51-949BBB5F9027}" dt="2020-11-22T19:13:58.913" v="2413" actId="47"/>
        <pc:sldMkLst>
          <pc:docMk/>
          <pc:sldMk cId="3738112305" sldId="302"/>
        </pc:sldMkLst>
        <pc:spChg chg="del">
          <ac:chgData name="Eftychios Protopapadakis" userId="8f2990f904bdbe98" providerId="LiveId" clId="{F54FAA79-2338-49A0-9B51-949BBB5F9027}" dt="2020-11-22T19:01:54.220" v="2379" actId="21"/>
          <ac:spMkLst>
            <pc:docMk/>
            <pc:sldMk cId="3738112305" sldId="302"/>
            <ac:spMk id="26631" creationId="{00000000-0000-0000-0000-000000000000}"/>
          </ac:spMkLst>
        </pc:spChg>
        <pc:spChg chg="del">
          <ac:chgData name="Eftychios Protopapadakis" userId="8f2990f904bdbe98" providerId="LiveId" clId="{F54FAA79-2338-49A0-9B51-949BBB5F9027}" dt="2020-11-22T19:01:54.220" v="2379" actId="21"/>
          <ac:spMkLst>
            <pc:docMk/>
            <pc:sldMk cId="3738112305" sldId="302"/>
            <ac:spMk id="26632" creationId="{00000000-0000-0000-0000-000000000000}"/>
          </ac:spMkLst>
        </pc:spChg>
        <pc:picChg chg="del">
          <ac:chgData name="Eftychios Protopapadakis" userId="8f2990f904bdbe98" providerId="LiveId" clId="{F54FAA79-2338-49A0-9B51-949BBB5F9027}" dt="2020-11-22T19:01:54.220" v="2379" actId="21"/>
          <ac:picMkLst>
            <pc:docMk/>
            <pc:sldMk cId="3738112305" sldId="302"/>
            <ac:picMk id="26627" creationId="{00000000-0000-0000-0000-000000000000}"/>
          </ac:picMkLst>
        </pc:picChg>
        <pc:picChg chg="del">
          <ac:chgData name="Eftychios Protopapadakis" userId="8f2990f904bdbe98" providerId="LiveId" clId="{F54FAA79-2338-49A0-9B51-949BBB5F9027}" dt="2020-11-22T19:01:54.220" v="2379" actId="21"/>
          <ac:picMkLst>
            <pc:docMk/>
            <pc:sldMk cId="3738112305" sldId="302"/>
            <ac:picMk id="26628" creationId="{00000000-0000-0000-0000-000000000000}"/>
          </ac:picMkLst>
        </pc:picChg>
        <pc:picChg chg="del">
          <ac:chgData name="Eftychios Protopapadakis" userId="8f2990f904bdbe98" providerId="LiveId" clId="{F54FAA79-2338-49A0-9B51-949BBB5F9027}" dt="2020-11-22T19:01:54.220" v="2379" actId="21"/>
          <ac:picMkLst>
            <pc:docMk/>
            <pc:sldMk cId="3738112305" sldId="302"/>
            <ac:picMk id="26629" creationId="{00000000-0000-0000-0000-000000000000}"/>
          </ac:picMkLst>
        </pc:picChg>
        <pc:picChg chg="del">
          <ac:chgData name="Eftychios Protopapadakis" userId="8f2990f904bdbe98" providerId="LiveId" clId="{F54FAA79-2338-49A0-9B51-949BBB5F9027}" dt="2020-11-22T19:01:54.220" v="2379" actId="21"/>
          <ac:picMkLst>
            <pc:docMk/>
            <pc:sldMk cId="3738112305" sldId="302"/>
            <ac:picMk id="26630" creationId="{00000000-0000-0000-0000-000000000000}"/>
          </ac:picMkLst>
        </pc:picChg>
      </pc:sldChg>
      <pc:sldChg chg="add del">
        <pc:chgData name="Eftychios Protopapadakis" userId="8f2990f904bdbe98" providerId="LiveId" clId="{F54FAA79-2338-49A0-9B51-949BBB5F9027}" dt="2020-11-22T10:29:20.458" v="1526" actId="47"/>
        <pc:sldMkLst>
          <pc:docMk/>
          <pc:sldMk cId="834431424" sldId="303"/>
        </pc:sldMkLst>
      </pc:sldChg>
      <pc:sldChg chg="add del">
        <pc:chgData name="Eftychios Protopapadakis" userId="8f2990f904bdbe98" providerId="LiveId" clId="{F54FAA79-2338-49A0-9B51-949BBB5F9027}" dt="2020-11-22T10:29:31.421" v="1530" actId="47"/>
        <pc:sldMkLst>
          <pc:docMk/>
          <pc:sldMk cId="1855390537" sldId="304"/>
        </pc:sldMkLst>
      </pc:sldChg>
      <pc:sldChg chg="addSp delSp modSp mod">
        <pc:chgData name="Eftychios Protopapadakis" userId="8f2990f904bdbe98" providerId="LiveId" clId="{F54FAA79-2338-49A0-9B51-949BBB5F9027}" dt="2020-11-22T17:30:12.046" v="1610" actId="1076"/>
        <pc:sldMkLst>
          <pc:docMk/>
          <pc:sldMk cId="0" sldId="370"/>
        </pc:sldMkLst>
        <pc:spChg chg="del">
          <ac:chgData name="Eftychios Protopapadakis" userId="8f2990f904bdbe98" providerId="LiveId" clId="{F54FAA79-2338-49A0-9B51-949BBB5F9027}" dt="2020-11-22T10:39:39.186" v="1580" actId="26606"/>
          <ac:spMkLst>
            <pc:docMk/>
            <pc:sldMk cId="0" sldId="370"/>
            <ac:spMk id="70" creationId="{23962611-DFD5-4092-AAFD-559E3DFCE2C9}"/>
          </ac:spMkLst>
        </pc:spChg>
        <pc:spChg chg="add">
          <ac:chgData name="Eftychios Protopapadakis" userId="8f2990f904bdbe98" providerId="LiveId" clId="{F54FAA79-2338-49A0-9B51-949BBB5F9027}" dt="2020-11-22T10:39:39.186" v="1580" actId="26606"/>
          <ac:spMkLst>
            <pc:docMk/>
            <pc:sldMk cId="0" sldId="370"/>
            <ac:spMk id="134" creationId="{9BFE1AD3-B2BC-4567-8B4A-DCB8F908097D}"/>
          </ac:spMkLst>
        </pc:spChg>
        <pc:spChg chg="add">
          <ac:chgData name="Eftychios Protopapadakis" userId="8f2990f904bdbe98" providerId="LiveId" clId="{F54FAA79-2338-49A0-9B51-949BBB5F9027}" dt="2020-11-22T10:39:39.186" v="1580" actId="26606"/>
          <ac:spMkLst>
            <pc:docMk/>
            <pc:sldMk cId="0" sldId="370"/>
            <ac:spMk id="136" creationId="{CD70A28E-4FD8-4474-A206-E15B5EBB303F}"/>
          </ac:spMkLst>
        </pc:spChg>
        <pc:spChg chg="mod">
          <ac:chgData name="Eftychios Protopapadakis" userId="8f2990f904bdbe98" providerId="LiveId" clId="{F54FAA79-2338-49A0-9B51-949BBB5F9027}" dt="2020-11-22T17:30:12.046" v="1610" actId="1076"/>
          <ac:spMkLst>
            <pc:docMk/>
            <pc:sldMk cId="0" sldId="370"/>
            <ac:spMk id="41985" creationId="{607085E1-DE67-47BD-A383-7DDBC8B4DFE3}"/>
          </ac:spMkLst>
        </pc:spChg>
        <pc:picChg chg="add mod">
          <ac:chgData name="Eftychios Protopapadakis" userId="8f2990f904bdbe98" providerId="LiveId" clId="{F54FAA79-2338-49A0-9B51-949BBB5F9027}" dt="2020-11-22T17:30:09.473" v="1609" actId="1076"/>
          <ac:picMkLst>
            <pc:docMk/>
            <pc:sldMk cId="0" sldId="370"/>
            <ac:picMk id="8" creationId="{6E90138D-7D10-4811-AAC4-D890FA2C358B}"/>
          </ac:picMkLst>
        </pc:picChg>
        <pc:picChg chg="add mod">
          <ac:chgData name="Eftychios Protopapadakis" userId="8f2990f904bdbe98" providerId="LiveId" clId="{F54FAA79-2338-49A0-9B51-949BBB5F9027}" dt="2020-11-22T10:40:42.133" v="1592" actId="1076"/>
          <ac:picMkLst>
            <pc:docMk/>
            <pc:sldMk cId="0" sldId="370"/>
            <ac:picMk id="10" creationId="{29A3449C-F953-4DD9-9EC4-FF63A510E9C6}"/>
          </ac:picMkLst>
        </pc:picChg>
        <pc:picChg chg="del">
          <ac:chgData name="Eftychios Protopapadakis" userId="8f2990f904bdbe98" providerId="LiveId" clId="{F54FAA79-2338-49A0-9B51-949BBB5F9027}" dt="2020-11-22T10:39:39.186" v="1580" actId="26606"/>
          <ac:picMkLst>
            <pc:docMk/>
            <pc:sldMk cId="0" sldId="370"/>
            <ac:picMk id="72" creationId="{2270F1FA-0425-408F-9861-80BF5AFB276D}"/>
          </ac:picMkLst>
        </pc:picChg>
        <pc:picChg chg="add">
          <ac:chgData name="Eftychios Protopapadakis" userId="8f2990f904bdbe98" providerId="LiveId" clId="{F54FAA79-2338-49A0-9B51-949BBB5F9027}" dt="2020-11-22T10:39:39.186" v="1580" actId="26606"/>
          <ac:picMkLst>
            <pc:docMk/>
            <pc:sldMk cId="0" sldId="370"/>
            <ac:picMk id="138" creationId="{FDE75AAD-F4A4-4ED2-9A2F-B2412F936C4D}"/>
          </ac:picMkLst>
        </pc:picChg>
        <pc:picChg chg="add">
          <ac:chgData name="Eftychios Protopapadakis" userId="8f2990f904bdbe98" providerId="LiveId" clId="{F54FAA79-2338-49A0-9B51-949BBB5F9027}" dt="2020-11-22T10:39:39.186" v="1580" actId="26606"/>
          <ac:picMkLst>
            <pc:docMk/>
            <pc:sldMk cId="0" sldId="370"/>
            <ac:picMk id="140" creationId="{DA20CE0B-92EC-45FD-8F68-38003D6D8CA7}"/>
          </ac:picMkLst>
        </pc:picChg>
        <pc:picChg chg="add del">
          <ac:chgData name="Eftychios Protopapadakis" userId="8f2990f904bdbe98" providerId="LiveId" clId="{F54FAA79-2338-49A0-9B51-949BBB5F9027}" dt="2020-11-22T10:39:30.420" v="1579" actId="21"/>
          <ac:picMkLst>
            <pc:docMk/>
            <pc:sldMk cId="0" sldId="370"/>
            <ac:picMk id="11266" creationId="{CBFA2F58-C46A-48C7-96C8-9D6732C2A4B1}"/>
          </ac:picMkLst>
        </pc:picChg>
      </pc:sldChg>
      <pc:sldChg chg="mod modShow">
        <pc:chgData name="Eftychios Protopapadakis" userId="8f2990f904bdbe98" providerId="LiveId" clId="{F54FAA79-2338-49A0-9B51-949BBB5F9027}" dt="2020-11-23T07:28:45.350" v="2727" actId="729"/>
        <pc:sldMkLst>
          <pc:docMk/>
          <pc:sldMk cId="0" sldId="483"/>
        </pc:sldMkLst>
      </pc:sldChg>
      <pc:sldChg chg="addSp modSp">
        <pc:chgData name="Eftychios Protopapadakis" userId="8f2990f904bdbe98" providerId="LiveId" clId="{F54FAA79-2338-49A0-9B51-949BBB5F9027}" dt="2020-11-23T07:27:28.591" v="2724" actId="1076"/>
        <pc:sldMkLst>
          <pc:docMk/>
          <pc:sldMk cId="0" sldId="487"/>
        </pc:sldMkLst>
        <pc:grpChg chg="add mod">
          <ac:chgData name="Eftychios Protopapadakis" userId="8f2990f904bdbe98" providerId="LiveId" clId="{F54FAA79-2338-49A0-9B51-949BBB5F9027}" dt="2020-11-23T07:27:08.433" v="2719" actId="1076"/>
          <ac:grpSpMkLst>
            <pc:docMk/>
            <pc:sldMk cId="0" sldId="487"/>
            <ac:grpSpMk id="5" creationId="{F5C19536-5706-4C74-8C13-931D0DFC5C96}"/>
          </ac:grpSpMkLst>
        </pc:grpChg>
        <pc:grpChg chg="mod">
          <ac:chgData name="Eftychios Protopapadakis" userId="8f2990f904bdbe98" providerId="LiveId" clId="{F54FAA79-2338-49A0-9B51-949BBB5F9027}" dt="2020-11-23T07:27:28.591" v="2724" actId="1076"/>
          <ac:grpSpMkLst>
            <pc:docMk/>
            <pc:sldMk cId="0" sldId="487"/>
            <ac:grpSpMk id="52225" creationId="{8D6897C0-C0E1-4814-9D41-BEBE3DF191B6}"/>
          </ac:grpSpMkLst>
        </pc:grpChg>
        <pc:picChg chg="mod">
          <ac:chgData name="Eftychios Protopapadakis" userId="8f2990f904bdbe98" providerId="LiveId" clId="{F54FAA79-2338-49A0-9B51-949BBB5F9027}" dt="2020-11-23T07:27:08.433" v="2719" actId="1076"/>
          <ac:picMkLst>
            <pc:docMk/>
            <pc:sldMk cId="0" sldId="487"/>
            <ac:picMk id="6" creationId="{C7A3253B-2AAD-4427-A718-1DD933B876A4}"/>
          </ac:picMkLst>
        </pc:picChg>
        <pc:picChg chg="mod">
          <ac:chgData name="Eftychios Protopapadakis" userId="8f2990f904bdbe98" providerId="LiveId" clId="{F54FAA79-2338-49A0-9B51-949BBB5F9027}" dt="2020-11-23T07:27:08.433" v="2719" actId="1076"/>
          <ac:picMkLst>
            <pc:docMk/>
            <pc:sldMk cId="0" sldId="487"/>
            <ac:picMk id="7" creationId="{00108DC6-8DF4-44BC-A403-95C1B315CF54}"/>
          </ac:picMkLst>
        </pc:picChg>
        <pc:picChg chg="mod">
          <ac:chgData name="Eftychios Protopapadakis" userId="8f2990f904bdbe98" providerId="LiveId" clId="{F54FAA79-2338-49A0-9B51-949BBB5F9027}" dt="2020-11-23T07:27:28.591" v="2724" actId="1076"/>
          <ac:picMkLst>
            <pc:docMk/>
            <pc:sldMk cId="0" sldId="487"/>
            <ac:picMk id="52226" creationId="{411AE389-08AF-4622-95DB-24F97655BA2E}"/>
          </ac:picMkLst>
        </pc:picChg>
        <pc:picChg chg="mod">
          <ac:chgData name="Eftychios Protopapadakis" userId="8f2990f904bdbe98" providerId="LiveId" clId="{F54FAA79-2338-49A0-9B51-949BBB5F9027}" dt="2020-11-23T07:27:28.591" v="2724" actId="1076"/>
          <ac:picMkLst>
            <pc:docMk/>
            <pc:sldMk cId="0" sldId="487"/>
            <ac:picMk id="52227" creationId="{0FD7F489-9C0C-4385-A0DD-913B3F482A0A}"/>
          </ac:picMkLst>
        </pc:picChg>
      </pc:sldChg>
      <pc:sldChg chg="delSp del">
        <pc:chgData name="Eftychios Protopapadakis" userId="8f2990f904bdbe98" providerId="LiveId" clId="{F54FAA79-2338-49A0-9B51-949BBB5F9027}" dt="2020-11-23T07:27:34.757" v="2725" actId="47"/>
        <pc:sldMkLst>
          <pc:docMk/>
          <pc:sldMk cId="0" sldId="488"/>
        </pc:sldMkLst>
        <pc:grpChg chg="del">
          <ac:chgData name="Eftychios Protopapadakis" userId="8f2990f904bdbe98" providerId="LiveId" clId="{F54FAA79-2338-49A0-9B51-949BBB5F9027}" dt="2020-11-23T07:26:59.138" v="2716" actId="21"/>
          <ac:grpSpMkLst>
            <pc:docMk/>
            <pc:sldMk cId="0" sldId="488"/>
            <ac:grpSpMk id="53249" creationId="{A8EEE75B-15FA-48F6-8131-FA3E011EE289}"/>
          </ac:grpSpMkLst>
        </pc:grpChg>
      </pc:sldChg>
      <pc:sldChg chg="addSp modSp mod ord">
        <pc:chgData name="Eftychios Protopapadakis" userId="8f2990f904bdbe98" providerId="LiveId" clId="{F54FAA79-2338-49A0-9B51-949BBB5F9027}" dt="2020-11-23T07:04:33.541" v="2573" actId="207"/>
        <pc:sldMkLst>
          <pc:docMk/>
          <pc:sldMk cId="0" sldId="501"/>
        </pc:sldMkLst>
        <pc:spChg chg="add mod">
          <ac:chgData name="Eftychios Protopapadakis" userId="8f2990f904bdbe98" providerId="LiveId" clId="{F54FAA79-2338-49A0-9B51-949BBB5F9027}" dt="2020-11-23T07:04:33.541" v="2573" actId="207"/>
          <ac:spMkLst>
            <pc:docMk/>
            <pc:sldMk cId="0" sldId="501"/>
            <ac:spMk id="7" creationId="{8E389283-1CCF-4331-9336-A69E2C30104E}"/>
          </ac:spMkLst>
        </pc:spChg>
      </pc:sldChg>
      <pc:sldChg chg="addSp delSp modSp mod ord modAnim">
        <pc:chgData name="Eftychios Protopapadakis" userId="8f2990f904bdbe98" providerId="LiveId" clId="{F54FAA79-2338-49A0-9B51-949BBB5F9027}" dt="2020-11-23T07:04:00.617" v="2566" actId="33524"/>
        <pc:sldMkLst>
          <pc:docMk/>
          <pc:sldMk cId="0" sldId="507"/>
        </pc:sldMkLst>
        <pc:spChg chg="add del mod">
          <ac:chgData name="Eftychios Protopapadakis" userId="8f2990f904bdbe98" providerId="LiveId" clId="{F54FAA79-2338-49A0-9B51-949BBB5F9027}" dt="2020-11-23T06:59:21.463" v="2533" actId="478"/>
          <ac:spMkLst>
            <pc:docMk/>
            <pc:sldMk cId="0" sldId="507"/>
            <ac:spMk id="6" creationId="{2D0C3A75-C786-44DE-9F96-C8221BDB145C}"/>
          </ac:spMkLst>
        </pc:spChg>
        <pc:spChg chg="add mod">
          <ac:chgData name="Eftychios Protopapadakis" userId="8f2990f904bdbe98" providerId="LiveId" clId="{F54FAA79-2338-49A0-9B51-949BBB5F9027}" dt="2020-11-23T06:59:15.524" v="2532" actId="1076"/>
          <ac:spMkLst>
            <pc:docMk/>
            <pc:sldMk cId="0" sldId="507"/>
            <ac:spMk id="9" creationId="{8C6DCF7D-A1CE-4FFA-A184-3BF193BEC408}"/>
          </ac:spMkLst>
        </pc:spChg>
        <pc:spChg chg="mod">
          <ac:chgData name="Eftychios Protopapadakis" userId="8f2990f904bdbe98" providerId="LiveId" clId="{F54FAA79-2338-49A0-9B51-949BBB5F9027}" dt="2020-11-23T07:04:00.617" v="2566" actId="33524"/>
          <ac:spMkLst>
            <pc:docMk/>
            <pc:sldMk cId="0" sldId="507"/>
            <ac:spMk id="59393" creationId="{2C4EB45E-C43D-42C6-903A-9FC3A2622004}"/>
          </ac:spMkLst>
        </pc:spChg>
        <pc:picChg chg="add mod">
          <ac:chgData name="Eftychios Protopapadakis" userId="8f2990f904bdbe98" providerId="LiveId" clId="{F54FAA79-2338-49A0-9B51-949BBB5F9027}" dt="2020-11-23T06:59:57.223" v="2539" actId="1076"/>
          <ac:picMkLst>
            <pc:docMk/>
            <pc:sldMk cId="0" sldId="507"/>
            <ac:picMk id="7" creationId="{362B661B-8796-40E3-90C0-770A6DE2E79C}"/>
          </ac:picMkLst>
        </pc:picChg>
        <pc:picChg chg="add mod">
          <ac:chgData name="Eftychios Protopapadakis" userId="8f2990f904bdbe98" providerId="LiveId" clId="{F54FAA79-2338-49A0-9B51-949BBB5F9027}" dt="2020-11-23T07:00:00.551" v="2540" actId="1076"/>
          <ac:picMkLst>
            <pc:docMk/>
            <pc:sldMk cId="0" sldId="507"/>
            <ac:picMk id="8" creationId="{347FE356-7BB9-4CE3-A528-E6AB1B4D0042}"/>
          </ac:picMkLst>
        </pc:picChg>
        <pc:picChg chg="add mod">
          <ac:chgData name="Eftychios Protopapadakis" userId="8f2990f904bdbe98" providerId="LiveId" clId="{F54FAA79-2338-49A0-9B51-949BBB5F9027}" dt="2020-11-23T07:00:13.056" v="2542" actId="1076"/>
          <ac:picMkLst>
            <pc:docMk/>
            <pc:sldMk cId="0" sldId="507"/>
            <ac:picMk id="10" creationId="{A2163BB3-510E-4B32-8643-299B9647F347}"/>
          </ac:picMkLst>
        </pc:picChg>
      </pc:sldChg>
      <pc:sldChg chg="addSp modSp mod ord">
        <pc:chgData name="Eftychios Protopapadakis" userId="8f2990f904bdbe98" providerId="LiveId" clId="{F54FAA79-2338-49A0-9B51-949BBB5F9027}" dt="2020-11-23T07:08:20.786" v="2601" actId="207"/>
        <pc:sldMkLst>
          <pc:docMk/>
          <pc:sldMk cId="0" sldId="508"/>
        </pc:sldMkLst>
        <pc:spChg chg="mod">
          <ac:chgData name="Eftychios Protopapadakis" userId="8f2990f904bdbe98" providerId="LiveId" clId="{F54FAA79-2338-49A0-9B51-949BBB5F9027}" dt="2020-11-23T07:08:20.786" v="2601" actId="207"/>
          <ac:spMkLst>
            <pc:docMk/>
            <pc:sldMk cId="0" sldId="508"/>
            <ac:spMk id="60417" creationId="{29501D2C-A617-41A5-9AC8-3D8FD0706305}"/>
          </ac:spMkLst>
        </pc:spChg>
        <pc:picChg chg="add mod">
          <ac:chgData name="Eftychios Protopapadakis" userId="8f2990f904bdbe98" providerId="LiveId" clId="{F54FAA79-2338-49A0-9B51-949BBB5F9027}" dt="2020-11-23T07:07:14.092" v="2580" actId="1076"/>
          <ac:picMkLst>
            <pc:docMk/>
            <pc:sldMk cId="0" sldId="508"/>
            <ac:picMk id="10242" creationId="{0113CF53-7527-4413-8738-BE179BB8BB3F}"/>
          </ac:picMkLst>
        </pc:picChg>
      </pc:sldChg>
      <pc:sldChg chg="del">
        <pc:chgData name="Eftychios Protopapadakis" userId="8f2990f904bdbe98" providerId="LiveId" clId="{F54FAA79-2338-49A0-9B51-949BBB5F9027}" dt="2020-11-22T10:03:39.782" v="1512" actId="47"/>
        <pc:sldMkLst>
          <pc:docMk/>
          <pc:sldMk cId="0" sldId="509"/>
        </pc:sldMkLst>
      </pc:sldChg>
      <pc:sldChg chg="modSp mod ord modShow">
        <pc:chgData name="Eftychios Protopapadakis" userId="8f2990f904bdbe98" providerId="LiveId" clId="{F54FAA79-2338-49A0-9B51-949BBB5F9027}" dt="2020-11-23T07:28:40.308" v="2726" actId="729"/>
        <pc:sldMkLst>
          <pc:docMk/>
          <pc:sldMk cId="3823254194" sldId="510"/>
        </pc:sldMkLst>
        <pc:spChg chg="mod">
          <ac:chgData name="Eftychios Protopapadakis" userId="8f2990f904bdbe98" providerId="LiveId" clId="{F54FAA79-2338-49A0-9B51-949BBB5F9027}" dt="2020-11-22T07:47:07.895" v="492" actId="1076"/>
          <ac:spMkLst>
            <pc:docMk/>
            <pc:sldMk cId="3823254194" sldId="510"/>
            <ac:spMk id="9" creationId="{88D665C9-CE6E-4CC0-A91E-47C63322BD58}"/>
          </ac:spMkLst>
        </pc:spChg>
      </pc:sldChg>
      <pc:sldChg chg="mod modShow">
        <pc:chgData name="Eftychios Protopapadakis" userId="8f2990f904bdbe98" providerId="LiveId" clId="{F54FAA79-2338-49A0-9B51-949BBB5F9027}" dt="2020-11-23T07:28:40.308" v="2726" actId="729"/>
        <pc:sldMkLst>
          <pc:docMk/>
          <pc:sldMk cId="750154069" sldId="511"/>
        </pc:sldMkLst>
      </pc:sldChg>
      <pc:sldChg chg="mod modShow">
        <pc:chgData name="Eftychios Protopapadakis" userId="8f2990f904bdbe98" providerId="LiveId" clId="{F54FAA79-2338-49A0-9B51-949BBB5F9027}" dt="2020-11-23T07:28:40.308" v="2726" actId="729"/>
        <pc:sldMkLst>
          <pc:docMk/>
          <pc:sldMk cId="3801890612" sldId="512"/>
        </pc:sldMkLst>
      </pc:sldChg>
      <pc:sldChg chg="mod modShow">
        <pc:chgData name="Eftychios Protopapadakis" userId="8f2990f904bdbe98" providerId="LiveId" clId="{F54FAA79-2338-49A0-9B51-949BBB5F9027}" dt="2020-11-23T07:28:40.308" v="2726" actId="729"/>
        <pc:sldMkLst>
          <pc:docMk/>
          <pc:sldMk cId="3253380036" sldId="513"/>
        </pc:sldMkLst>
      </pc:sldChg>
      <pc:sldChg chg="del">
        <pc:chgData name="Eftychios Protopapadakis" userId="8f2990f904bdbe98" providerId="LiveId" clId="{F54FAA79-2338-49A0-9B51-949BBB5F9027}" dt="2020-11-23T07:26:31.481" v="2715" actId="47"/>
        <pc:sldMkLst>
          <pc:docMk/>
          <pc:sldMk cId="3773732772" sldId="514"/>
        </pc:sldMkLst>
      </pc:sldChg>
      <pc:sldChg chg="del">
        <pc:chgData name="Eftychios Protopapadakis" userId="8f2990f904bdbe98" providerId="LiveId" clId="{F54FAA79-2338-49A0-9B51-949BBB5F9027}" dt="2020-11-23T07:30:17.652" v="2749" actId="47"/>
        <pc:sldMkLst>
          <pc:docMk/>
          <pc:sldMk cId="1382364685" sldId="515"/>
        </pc:sldMkLst>
      </pc:sldChg>
      <pc:sldChg chg="addSp modSp mod">
        <pc:chgData name="Eftychios Protopapadakis" userId="8f2990f904bdbe98" providerId="LiveId" clId="{F54FAA79-2338-49A0-9B51-949BBB5F9027}" dt="2020-11-23T07:30:12.839" v="2748" actId="14100"/>
        <pc:sldMkLst>
          <pc:docMk/>
          <pc:sldMk cId="3436412643" sldId="516"/>
        </pc:sldMkLst>
        <pc:spChg chg="mod">
          <ac:chgData name="Eftychios Protopapadakis" userId="8f2990f904bdbe98" providerId="LiveId" clId="{F54FAA79-2338-49A0-9B51-949BBB5F9027}" dt="2020-11-23T07:30:12.839" v="2748" actId="14100"/>
          <ac:spMkLst>
            <pc:docMk/>
            <pc:sldMk cId="3436412643" sldId="516"/>
            <ac:spMk id="2" creationId="{148BC1BA-1CED-4C6B-9B52-EC9CF2B686F9}"/>
          </ac:spMkLst>
        </pc:spChg>
        <pc:spChg chg="mod">
          <ac:chgData name="Eftychios Protopapadakis" userId="8f2990f904bdbe98" providerId="LiveId" clId="{F54FAA79-2338-49A0-9B51-949BBB5F9027}" dt="2020-11-23T07:29:54.428" v="2742" actId="5793"/>
          <ac:spMkLst>
            <pc:docMk/>
            <pc:sldMk cId="3436412643" sldId="516"/>
            <ac:spMk id="8" creationId="{BA75F31C-006A-4E6E-A66C-FFBFDF0E9099}"/>
          </ac:spMkLst>
        </pc:spChg>
        <pc:spChg chg="add mod">
          <ac:chgData name="Eftychios Protopapadakis" userId="8f2990f904bdbe98" providerId="LiveId" clId="{F54FAA79-2338-49A0-9B51-949BBB5F9027}" dt="2020-11-23T07:29:48.633" v="2741" actId="122"/>
          <ac:spMkLst>
            <pc:docMk/>
            <pc:sldMk cId="3436412643" sldId="516"/>
            <ac:spMk id="9" creationId="{F6EA259F-8475-4892-80A0-414C29988A7E}"/>
          </ac:spMkLst>
        </pc:spChg>
        <pc:graphicFrameChg chg="add mod">
          <ac:chgData name="Eftychios Protopapadakis" userId="8f2990f904bdbe98" providerId="LiveId" clId="{F54FAA79-2338-49A0-9B51-949BBB5F9027}" dt="2020-11-23T07:29:36.380" v="2737" actId="1076"/>
          <ac:graphicFrameMkLst>
            <pc:docMk/>
            <pc:sldMk cId="3436412643" sldId="516"/>
            <ac:graphicFrameMk id="7" creationId="{3D8BC572-3A0A-4CAC-BB5C-4837F4904A5A}"/>
          </ac:graphicFrameMkLst>
        </pc:graphicFrameChg>
      </pc:sldChg>
      <pc:sldChg chg="modSp mod ord">
        <pc:chgData name="Eftychios Protopapadakis" userId="8f2990f904bdbe98" providerId="LiveId" clId="{F54FAA79-2338-49A0-9B51-949BBB5F9027}" dt="2020-11-22T10:35:21.914" v="1577" actId="1076"/>
        <pc:sldMkLst>
          <pc:docMk/>
          <pc:sldMk cId="3180703301" sldId="517"/>
        </pc:sldMkLst>
        <pc:spChg chg="mod">
          <ac:chgData name="Eftychios Protopapadakis" userId="8f2990f904bdbe98" providerId="LiveId" clId="{F54FAA79-2338-49A0-9B51-949BBB5F9027}" dt="2020-11-22T10:35:03.113" v="1574" actId="20577"/>
          <ac:spMkLst>
            <pc:docMk/>
            <pc:sldMk cId="3180703301" sldId="517"/>
            <ac:spMk id="8" creationId="{0B2E809D-D284-42CD-99BE-79788457E07C}"/>
          </ac:spMkLst>
        </pc:spChg>
        <pc:picChg chg="mod">
          <ac:chgData name="Eftychios Protopapadakis" userId="8f2990f904bdbe98" providerId="LiveId" clId="{F54FAA79-2338-49A0-9B51-949BBB5F9027}" dt="2020-11-22T10:35:21.914" v="1577" actId="1076"/>
          <ac:picMkLst>
            <pc:docMk/>
            <pc:sldMk cId="3180703301" sldId="517"/>
            <ac:picMk id="4" creationId="{3F817FB7-EB8C-40E5-9EE3-45E99FD86696}"/>
          </ac:picMkLst>
        </pc:picChg>
      </pc:sldChg>
      <pc:sldChg chg="modSp mod ord">
        <pc:chgData name="Eftychios Protopapadakis" userId="8f2990f904bdbe98" providerId="LiveId" clId="{F54FAA79-2338-49A0-9B51-949BBB5F9027}" dt="2020-11-23T06:55:50.476" v="2519" actId="1076"/>
        <pc:sldMkLst>
          <pc:docMk/>
          <pc:sldMk cId="93309540" sldId="518"/>
        </pc:sldMkLst>
        <pc:spChg chg="mod">
          <ac:chgData name="Eftychios Protopapadakis" userId="8f2990f904bdbe98" providerId="LiveId" clId="{F54FAA79-2338-49A0-9B51-949BBB5F9027}" dt="2020-11-23T06:55:38.056" v="2516" actId="20577"/>
          <ac:spMkLst>
            <pc:docMk/>
            <pc:sldMk cId="93309540" sldId="518"/>
            <ac:spMk id="2" creationId="{191DFE1F-36FB-4B2C-BB30-B3E02E994DA1}"/>
          </ac:spMkLst>
        </pc:spChg>
        <pc:picChg chg="mod">
          <ac:chgData name="Eftychios Protopapadakis" userId="8f2990f904bdbe98" providerId="LiveId" clId="{F54FAA79-2338-49A0-9B51-949BBB5F9027}" dt="2020-11-23T06:55:50.476" v="2519" actId="1076"/>
          <ac:picMkLst>
            <pc:docMk/>
            <pc:sldMk cId="93309540" sldId="518"/>
            <ac:picMk id="3" creationId="{9E1BCCFC-7407-42F6-91F4-8A2C98E0AA44}"/>
          </ac:picMkLst>
        </pc:picChg>
        <pc:picChg chg="mod">
          <ac:chgData name="Eftychios Protopapadakis" userId="8f2990f904bdbe98" providerId="LiveId" clId="{F54FAA79-2338-49A0-9B51-949BBB5F9027}" dt="2020-11-23T06:55:44.828" v="2518" actId="1076"/>
          <ac:picMkLst>
            <pc:docMk/>
            <pc:sldMk cId="93309540" sldId="518"/>
            <ac:picMk id="5" creationId="{63834780-B1F1-4C0D-B518-0685ADFD76CB}"/>
          </ac:picMkLst>
        </pc:picChg>
      </pc:sldChg>
      <pc:sldChg chg="modSp mod ord">
        <pc:chgData name="Eftychios Protopapadakis" userId="8f2990f904bdbe98" providerId="LiveId" clId="{F54FAA79-2338-49A0-9B51-949BBB5F9027}" dt="2020-11-23T06:56:20.664" v="2522" actId="1076"/>
        <pc:sldMkLst>
          <pc:docMk/>
          <pc:sldMk cId="4081806117" sldId="519"/>
        </pc:sldMkLst>
        <pc:spChg chg="mod">
          <ac:chgData name="Eftychios Protopapadakis" userId="8f2990f904bdbe98" providerId="LiveId" clId="{F54FAA79-2338-49A0-9B51-949BBB5F9027}" dt="2020-11-23T06:56:05.806" v="2521" actId="14100"/>
          <ac:spMkLst>
            <pc:docMk/>
            <pc:sldMk cId="4081806117" sldId="519"/>
            <ac:spMk id="4" creationId="{A300EB75-BA18-4F40-862B-6D5AF3D986FB}"/>
          </ac:spMkLst>
        </pc:spChg>
        <pc:picChg chg="mod">
          <ac:chgData name="Eftychios Protopapadakis" userId="8f2990f904bdbe98" providerId="LiveId" clId="{F54FAA79-2338-49A0-9B51-949BBB5F9027}" dt="2020-11-23T06:56:20.664" v="2522" actId="1076"/>
          <ac:picMkLst>
            <pc:docMk/>
            <pc:sldMk cId="4081806117" sldId="519"/>
            <ac:picMk id="6" creationId="{59B5A153-32FF-4CFF-B93D-2B71004F109E}"/>
          </ac:picMkLst>
        </pc:picChg>
      </pc:sldChg>
      <pc:sldChg chg="modSp ord">
        <pc:chgData name="Eftychios Protopapadakis" userId="8f2990f904bdbe98" providerId="LiveId" clId="{F54FAA79-2338-49A0-9B51-949BBB5F9027}" dt="2020-11-23T06:56:25.916" v="2523" actId="14100"/>
        <pc:sldMkLst>
          <pc:docMk/>
          <pc:sldMk cId="2093928520" sldId="520"/>
        </pc:sldMkLst>
        <pc:spChg chg="mod">
          <ac:chgData name="Eftychios Protopapadakis" userId="8f2990f904bdbe98" providerId="LiveId" clId="{F54FAA79-2338-49A0-9B51-949BBB5F9027}" dt="2020-11-23T06:56:25.916" v="2523" actId="14100"/>
          <ac:spMkLst>
            <pc:docMk/>
            <pc:sldMk cId="2093928520" sldId="520"/>
            <ac:spMk id="2" creationId="{3681CBD1-1EBE-4F9C-8095-FCA6DE581620}"/>
          </ac:spMkLst>
        </pc:spChg>
      </pc:sldChg>
      <pc:sldChg chg="addSp delSp modSp mod ord">
        <pc:chgData name="Eftychios Protopapadakis" userId="8f2990f904bdbe98" providerId="LiveId" clId="{F54FAA79-2338-49A0-9B51-949BBB5F9027}" dt="2020-11-23T07:15:07.686" v="2676" actId="20577"/>
        <pc:sldMkLst>
          <pc:docMk/>
          <pc:sldMk cId="1337762115" sldId="521"/>
        </pc:sldMkLst>
        <pc:spChg chg="add del">
          <ac:chgData name="Eftychios Protopapadakis" userId="8f2990f904bdbe98" providerId="LiveId" clId="{F54FAA79-2338-49A0-9B51-949BBB5F9027}" dt="2020-11-23T07:14:45.580" v="2670" actId="22"/>
          <ac:spMkLst>
            <pc:docMk/>
            <pc:sldMk cId="1337762115" sldId="521"/>
            <ac:spMk id="9" creationId="{9E30BD4F-2F1D-440E-BDC2-236C178B09B9}"/>
          </ac:spMkLst>
        </pc:spChg>
        <pc:spChg chg="add mod">
          <ac:chgData name="Eftychios Protopapadakis" userId="8f2990f904bdbe98" providerId="LiveId" clId="{F54FAA79-2338-49A0-9B51-949BBB5F9027}" dt="2020-11-23T07:14:57.966" v="2675" actId="1076"/>
          <ac:spMkLst>
            <pc:docMk/>
            <pc:sldMk cId="1337762115" sldId="521"/>
            <ac:spMk id="11" creationId="{314DFD76-D418-4534-95C8-BC0D7824E274}"/>
          </ac:spMkLst>
        </pc:spChg>
        <pc:spChg chg="mod">
          <ac:chgData name="Eftychios Protopapadakis" userId="8f2990f904bdbe98" providerId="LiveId" clId="{F54FAA79-2338-49A0-9B51-949BBB5F9027}" dt="2020-11-23T07:15:07.686" v="2676" actId="20577"/>
          <ac:spMkLst>
            <pc:docMk/>
            <pc:sldMk cId="1337762115" sldId="521"/>
            <ac:spMk id="60418" creationId="{F56C8DA7-63C9-4DFE-9591-CA97A93A545B}"/>
          </ac:spMkLst>
        </pc:spChg>
        <pc:picChg chg="del">
          <ac:chgData name="Eftychios Protopapadakis" userId="8f2990f904bdbe98" providerId="LiveId" clId="{F54FAA79-2338-49A0-9B51-949BBB5F9027}" dt="2020-11-23T07:08:55.713" v="2602" actId="478"/>
          <ac:picMkLst>
            <pc:docMk/>
            <pc:sldMk cId="1337762115" sldId="521"/>
            <ac:picMk id="2" creationId="{071026B3-659D-4DCB-ADF7-A5F849BB3C05}"/>
          </ac:picMkLst>
        </pc:picChg>
        <pc:picChg chg="add mod">
          <ac:chgData name="Eftychios Protopapadakis" userId="8f2990f904bdbe98" providerId="LiveId" clId="{F54FAA79-2338-49A0-9B51-949BBB5F9027}" dt="2020-11-23T07:10:41.150" v="2633" actId="1076"/>
          <ac:picMkLst>
            <pc:docMk/>
            <pc:sldMk cId="1337762115" sldId="521"/>
            <ac:picMk id="11266" creationId="{E300C7A5-5E8A-4887-A27F-4E9DA279D34D}"/>
          </ac:picMkLst>
        </pc:picChg>
        <pc:picChg chg="add del mod">
          <ac:chgData name="Eftychios Protopapadakis" userId="8f2990f904bdbe98" providerId="LiveId" clId="{F54FAA79-2338-49A0-9B51-949BBB5F9027}" dt="2020-11-23T07:10:29.278" v="2629" actId="21"/>
          <ac:picMkLst>
            <pc:docMk/>
            <pc:sldMk cId="1337762115" sldId="521"/>
            <ac:picMk id="11268" creationId="{3753D5FF-A948-4B45-BFE6-70F9AECA9C4E}"/>
          </ac:picMkLst>
        </pc:picChg>
      </pc:sldChg>
      <pc:sldChg chg="addSp modSp new mod setBg modClrScheme chgLayout">
        <pc:chgData name="Eftychios Protopapadakis" userId="8f2990f904bdbe98" providerId="LiveId" clId="{F54FAA79-2338-49A0-9B51-949BBB5F9027}" dt="2020-11-22T17:31:30.235" v="1615" actId="27636"/>
        <pc:sldMkLst>
          <pc:docMk/>
          <pc:sldMk cId="328599658" sldId="523"/>
        </pc:sldMkLst>
        <pc:spChg chg="add mod">
          <ac:chgData name="Eftychios Protopapadakis" userId="8f2990f904bdbe98" providerId="LiveId" clId="{F54FAA79-2338-49A0-9B51-949BBB5F9027}" dt="2020-11-22T07:27:00.704" v="64" actId="313"/>
          <ac:spMkLst>
            <pc:docMk/>
            <pc:sldMk cId="328599658" sldId="523"/>
            <ac:spMk id="2" creationId="{F68F62F4-4D8A-4A92-BB3B-24FD17F31472}"/>
          </ac:spMkLst>
        </pc:spChg>
        <pc:spChg chg="add mod">
          <ac:chgData name="Eftychios Protopapadakis" userId="8f2990f904bdbe98" providerId="LiveId" clId="{F54FAA79-2338-49A0-9B51-949BBB5F9027}" dt="2020-11-22T17:31:30.235" v="1615" actId="27636"/>
          <ac:spMkLst>
            <pc:docMk/>
            <pc:sldMk cId="328599658" sldId="523"/>
            <ac:spMk id="3" creationId="{5977A3E1-75B5-421E-B831-B2FC600DA782}"/>
          </ac:spMkLst>
        </pc:spChg>
        <pc:spChg chg="add mod">
          <ac:chgData name="Eftychios Protopapadakis" userId="8f2990f904bdbe98" providerId="LiveId" clId="{F54FAA79-2338-49A0-9B51-949BBB5F9027}" dt="2020-11-22T07:29:36.975" v="252" actId="1076"/>
          <ac:spMkLst>
            <pc:docMk/>
            <pc:sldMk cId="328599658" sldId="523"/>
            <ac:spMk id="7" creationId="{B29692F7-930F-4BFE-B3CE-B91DBFAC506D}"/>
          </ac:spMkLst>
        </pc:spChg>
        <pc:spChg chg="add">
          <ac:chgData name="Eftychios Protopapadakis" userId="8f2990f904bdbe98" providerId="LiveId" clId="{F54FAA79-2338-49A0-9B51-949BBB5F9027}" dt="2020-11-22T07:26:21.665" v="2" actId="26606"/>
          <ac:spMkLst>
            <pc:docMk/>
            <pc:sldMk cId="328599658" sldId="523"/>
            <ac:spMk id="8" creationId="{4351DFE5-F63D-4BE0-BDA9-E3EB88F01AA5}"/>
          </ac:spMkLst>
        </pc:spChg>
        <pc:spChg chg="add mod">
          <ac:chgData name="Eftychios Protopapadakis" userId="8f2990f904bdbe98" providerId="LiveId" clId="{F54FAA79-2338-49A0-9B51-949BBB5F9027}" dt="2020-11-22T10:07:24.223" v="1518" actId="1076"/>
          <ac:spMkLst>
            <pc:docMk/>
            <pc:sldMk cId="328599658" sldId="523"/>
            <ac:spMk id="11" creationId="{D3338FBC-FE64-4689-A247-D526428F46A6}"/>
          </ac:spMkLst>
        </pc:spChg>
        <pc:spChg chg="add mod">
          <ac:chgData name="Eftychios Protopapadakis" userId="8f2990f904bdbe98" providerId="LiveId" clId="{F54FAA79-2338-49A0-9B51-949BBB5F9027}" dt="2020-11-22T10:07:24.223" v="1518" actId="1076"/>
          <ac:spMkLst>
            <pc:docMk/>
            <pc:sldMk cId="328599658" sldId="523"/>
            <ac:spMk id="12" creationId="{14FA8AE8-AC5C-4DDD-A896-06856C6F7A85}"/>
          </ac:spMkLst>
        </pc:spChg>
        <pc:spChg chg="add mod">
          <ac:chgData name="Eftychios Protopapadakis" userId="8f2990f904bdbe98" providerId="LiveId" clId="{F54FAA79-2338-49A0-9B51-949BBB5F9027}" dt="2020-11-22T10:07:24.223" v="1518" actId="1076"/>
          <ac:spMkLst>
            <pc:docMk/>
            <pc:sldMk cId="328599658" sldId="523"/>
            <ac:spMk id="13" creationId="{FDB1F91D-C083-4F07-A34D-50F30E292F36}"/>
          </ac:spMkLst>
        </pc:spChg>
        <pc:spChg chg="add mod">
          <ac:chgData name="Eftychios Protopapadakis" userId="8f2990f904bdbe98" providerId="LiveId" clId="{F54FAA79-2338-49A0-9B51-949BBB5F9027}" dt="2020-11-22T10:07:24.223" v="1518" actId="1076"/>
          <ac:spMkLst>
            <pc:docMk/>
            <pc:sldMk cId="328599658" sldId="523"/>
            <ac:spMk id="14" creationId="{6F9648F8-9DB2-4BD1-8E60-4C8DB07F315D}"/>
          </ac:spMkLst>
        </pc:spChg>
        <pc:picChg chg="add mod modCrop">
          <ac:chgData name="Eftychios Protopapadakis" userId="8f2990f904bdbe98" providerId="LiveId" clId="{F54FAA79-2338-49A0-9B51-949BBB5F9027}" dt="2020-11-22T10:07:16.056" v="1517" actId="1076"/>
          <ac:picMkLst>
            <pc:docMk/>
            <pc:sldMk cId="328599658" sldId="523"/>
            <ac:picMk id="9" creationId="{3297AB59-EAF3-4733-A586-43CF10DCDEC1}"/>
          </ac:picMkLst>
        </pc:picChg>
        <pc:picChg chg="add">
          <ac:chgData name="Eftychios Protopapadakis" userId="8f2990f904bdbe98" providerId="LiveId" clId="{F54FAA79-2338-49A0-9B51-949BBB5F9027}" dt="2020-11-22T07:26:21.665" v="2" actId="26606"/>
          <ac:picMkLst>
            <pc:docMk/>
            <pc:sldMk cId="328599658" sldId="523"/>
            <ac:picMk id="10" creationId="{3AA16612-ACD2-4A16-8F2B-4514FD6BF28F}"/>
          </ac:picMkLst>
        </pc:picChg>
      </pc:sldChg>
      <pc:sldChg chg="addSp delSp modSp new mod setBg">
        <pc:chgData name="Eftychios Protopapadakis" userId="8f2990f904bdbe98" providerId="LiveId" clId="{F54FAA79-2338-49A0-9B51-949BBB5F9027}" dt="2020-11-22T07:45:03.664" v="490" actId="1076"/>
        <pc:sldMkLst>
          <pc:docMk/>
          <pc:sldMk cId="1956283760" sldId="524"/>
        </pc:sldMkLst>
        <pc:spChg chg="mod">
          <ac:chgData name="Eftychios Protopapadakis" userId="8f2990f904bdbe98" providerId="LiveId" clId="{F54FAA79-2338-49A0-9B51-949BBB5F9027}" dt="2020-11-22T07:37:16.571" v="327" actId="20577"/>
          <ac:spMkLst>
            <pc:docMk/>
            <pc:sldMk cId="1956283760" sldId="524"/>
            <ac:spMk id="2" creationId="{73B551BD-C4CB-4339-B87F-F422899511C1}"/>
          </ac:spMkLst>
        </pc:spChg>
        <pc:spChg chg="del mod">
          <ac:chgData name="Eftychios Protopapadakis" userId="8f2990f904bdbe98" providerId="LiveId" clId="{F54FAA79-2338-49A0-9B51-949BBB5F9027}" dt="2020-11-22T07:37:24.525" v="330" actId="478"/>
          <ac:spMkLst>
            <pc:docMk/>
            <pc:sldMk cId="1956283760" sldId="524"/>
            <ac:spMk id="3" creationId="{BD0FDC73-8038-46F8-A379-6F3E380A0AAF}"/>
          </ac:spMkLst>
        </pc:spChg>
        <pc:spChg chg="add mod ord">
          <ac:chgData name="Eftychios Protopapadakis" userId="8f2990f904bdbe98" providerId="LiveId" clId="{F54FAA79-2338-49A0-9B51-949BBB5F9027}" dt="2020-11-22T07:45:03.664" v="490" actId="1076"/>
          <ac:spMkLst>
            <pc:docMk/>
            <pc:sldMk cId="1956283760" sldId="524"/>
            <ac:spMk id="4" creationId="{E70977E0-C7D6-4962-901C-0F470621CFB0}"/>
          </ac:spMkLst>
        </pc:spChg>
        <pc:spChg chg="add mod">
          <ac:chgData name="Eftychios Protopapadakis" userId="8f2990f904bdbe98" providerId="LiveId" clId="{F54FAA79-2338-49A0-9B51-949BBB5F9027}" dt="2020-11-22T07:45:03.664" v="490" actId="1076"/>
          <ac:spMkLst>
            <pc:docMk/>
            <pc:sldMk cId="1956283760" sldId="524"/>
            <ac:spMk id="5" creationId="{AC0CCD55-80E0-409C-BD2D-BCEA249E3356}"/>
          </ac:spMkLst>
        </pc:spChg>
        <pc:spChg chg="add mod">
          <ac:chgData name="Eftychios Protopapadakis" userId="8f2990f904bdbe98" providerId="LiveId" clId="{F54FAA79-2338-49A0-9B51-949BBB5F9027}" dt="2020-11-22T07:45:03.664" v="490" actId="1076"/>
          <ac:spMkLst>
            <pc:docMk/>
            <pc:sldMk cId="1956283760" sldId="524"/>
            <ac:spMk id="6" creationId="{80ED50BD-393B-4B5C-9B66-12CF7A268328}"/>
          </ac:spMkLst>
        </pc:spChg>
        <pc:spChg chg="add del mod">
          <ac:chgData name="Eftychios Protopapadakis" userId="8f2990f904bdbe98" providerId="LiveId" clId="{F54FAA79-2338-49A0-9B51-949BBB5F9027}" dt="2020-11-22T07:41:45.136" v="454" actId="21"/>
          <ac:spMkLst>
            <pc:docMk/>
            <pc:sldMk cId="1956283760" sldId="524"/>
            <ac:spMk id="7" creationId="{C4B934F6-A530-4C3A-93F4-95B9DEA8F37A}"/>
          </ac:spMkLst>
        </pc:spChg>
        <pc:spChg chg="add">
          <ac:chgData name="Eftychios Protopapadakis" userId="8f2990f904bdbe98" providerId="LiveId" clId="{F54FAA79-2338-49A0-9B51-949BBB5F9027}" dt="2020-11-22T07:36:46.270" v="305" actId="26606"/>
          <ac:spMkLst>
            <pc:docMk/>
            <pc:sldMk cId="1956283760" sldId="524"/>
            <ac:spMk id="8" creationId="{4351DFE5-F63D-4BE0-BDA9-E3EB88F01AA5}"/>
          </ac:spMkLst>
        </pc:spChg>
        <pc:spChg chg="add del mod">
          <ac:chgData name="Eftychios Protopapadakis" userId="8f2990f904bdbe98" providerId="LiveId" clId="{F54FAA79-2338-49A0-9B51-949BBB5F9027}" dt="2020-11-22T07:42:44.704" v="468" actId="21"/>
          <ac:spMkLst>
            <pc:docMk/>
            <pc:sldMk cId="1956283760" sldId="524"/>
            <ac:spMk id="11" creationId="{AD8DC44B-F1C7-4A3F-9BE9-A844DEB4D5B4}"/>
          </ac:spMkLst>
        </pc:spChg>
        <pc:spChg chg="add del mod">
          <ac:chgData name="Eftychios Protopapadakis" userId="8f2990f904bdbe98" providerId="LiveId" clId="{F54FAA79-2338-49A0-9B51-949BBB5F9027}" dt="2020-11-22T07:42:44.704" v="468" actId="21"/>
          <ac:spMkLst>
            <pc:docMk/>
            <pc:sldMk cId="1956283760" sldId="524"/>
            <ac:spMk id="12" creationId="{C05D8B19-2B54-4E3E-A825-1BB5C77C44CA}"/>
          </ac:spMkLst>
        </pc:spChg>
        <pc:spChg chg="add del mod">
          <ac:chgData name="Eftychios Protopapadakis" userId="8f2990f904bdbe98" providerId="LiveId" clId="{F54FAA79-2338-49A0-9B51-949BBB5F9027}" dt="2020-11-22T07:42:44.704" v="468" actId="21"/>
          <ac:spMkLst>
            <pc:docMk/>
            <pc:sldMk cId="1956283760" sldId="524"/>
            <ac:spMk id="13" creationId="{58915879-D11D-4820-904A-FFC1EA298882}"/>
          </ac:spMkLst>
        </pc:spChg>
        <pc:spChg chg="add del mod">
          <ac:chgData name="Eftychios Protopapadakis" userId="8f2990f904bdbe98" providerId="LiveId" clId="{F54FAA79-2338-49A0-9B51-949BBB5F9027}" dt="2020-11-22T07:42:44.704" v="468" actId="21"/>
          <ac:spMkLst>
            <pc:docMk/>
            <pc:sldMk cId="1956283760" sldId="524"/>
            <ac:spMk id="14" creationId="{DF8ED8EA-50E0-48EC-983A-B9D2F7AF147D}"/>
          </ac:spMkLst>
        </pc:spChg>
        <pc:spChg chg="add del mod">
          <ac:chgData name="Eftychios Protopapadakis" userId="8f2990f904bdbe98" providerId="LiveId" clId="{F54FAA79-2338-49A0-9B51-949BBB5F9027}" dt="2020-11-22T07:42:44.704" v="468" actId="21"/>
          <ac:spMkLst>
            <pc:docMk/>
            <pc:sldMk cId="1956283760" sldId="524"/>
            <ac:spMk id="19" creationId="{44B1E3A0-13BF-4F76-AD91-FFCB995BDACD}"/>
          </ac:spMkLst>
        </pc:spChg>
        <pc:spChg chg="add del mod">
          <ac:chgData name="Eftychios Protopapadakis" userId="8f2990f904bdbe98" providerId="LiveId" clId="{F54FAA79-2338-49A0-9B51-949BBB5F9027}" dt="2020-11-22T07:42:44.704" v="468" actId="21"/>
          <ac:spMkLst>
            <pc:docMk/>
            <pc:sldMk cId="1956283760" sldId="524"/>
            <ac:spMk id="20" creationId="{5A3BD9BF-D5A3-475E-BEFC-C69A0B657940}"/>
          </ac:spMkLst>
        </pc:spChg>
        <pc:spChg chg="add del mod">
          <ac:chgData name="Eftychios Protopapadakis" userId="8f2990f904bdbe98" providerId="LiveId" clId="{F54FAA79-2338-49A0-9B51-949BBB5F9027}" dt="2020-11-22T07:42:44.704" v="468" actId="21"/>
          <ac:spMkLst>
            <pc:docMk/>
            <pc:sldMk cId="1956283760" sldId="524"/>
            <ac:spMk id="21" creationId="{2E2A8B88-A82D-4159-BDD3-C8FAE7AE37BD}"/>
          </ac:spMkLst>
        </pc:spChg>
        <pc:spChg chg="add del mod">
          <ac:chgData name="Eftychios Protopapadakis" userId="8f2990f904bdbe98" providerId="LiveId" clId="{F54FAA79-2338-49A0-9B51-949BBB5F9027}" dt="2020-11-22T07:42:44.704" v="468" actId="21"/>
          <ac:spMkLst>
            <pc:docMk/>
            <pc:sldMk cId="1956283760" sldId="524"/>
            <ac:spMk id="22" creationId="{8E3E529C-4E50-4C7E-A957-8903B3DDA109}"/>
          </ac:spMkLst>
        </pc:spChg>
        <pc:spChg chg="add del mod">
          <ac:chgData name="Eftychios Protopapadakis" userId="8f2990f904bdbe98" providerId="LiveId" clId="{F54FAA79-2338-49A0-9B51-949BBB5F9027}" dt="2020-11-22T07:42:44.704" v="468" actId="21"/>
          <ac:spMkLst>
            <pc:docMk/>
            <pc:sldMk cId="1956283760" sldId="524"/>
            <ac:spMk id="23" creationId="{F5C9D8AD-A7E4-4C5E-80B9-B34F1FC59ED6}"/>
          </ac:spMkLst>
        </pc:spChg>
        <pc:spChg chg="add del mod">
          <ac:chgData name="Eftychios Protopapadakis" userId="8f2990f904bdbe98" providerId="LiveId" clId="{F54FAA79-2338-49A0-9B51-949BBB5F9027}" dt="2020-11-22T07:42:44.704" v="468" actId="21"/>
          <ac:spMkLst>
            <pc:docMk/>
            <pc:sldMk cId="1956283760" sldId="524"/>
            <ac:spMk id="24" creationId="{E6DAB343-AF82-46A2-96BA-8E0253C021EC}"/>
          </ac:spMkLst>
        </pc:spChg>
        <pc:spChg chg="add del mod">
          <ac:chgData name="Eftychios Protopapadakis" userId="8f2990f904bdbe98" providerId="LiveId" clId="{F54FAA79-2338-49A0-9B51-949BBB5F9027}" dt="2020-11-22T07:42:44.704" v="468" actId="21"/>
          <ac:spMkLst>
            <pc:docMk/>
            <pc:sldMk cId="1956283760" sldId="524"/>
            <ac:spMk id="25" creationId="{8DFB29E0-60C9-4C7A-85FA-070CDF6DF091}"/>
          </ac:spMkLst>
        </pc:spChg>
        <pc:spChg chg="add del mod">
          <ac:chgData name="Eftychios Protopapadakis" userId="8f2990f904bdbe98" providerId="LiveId" clId="{F54FAA79-2338-49A0-9B51-949BBB5F9027}" dt="2020-11-22T07:42:44.704" v="468" actId="21"/>
          <ac:spMkLst>
            <pc:docMk/>
            <pc:sldMk cId="1956283760" sldId="524"/>
            <ac:spMk id="26" creationId="{0356D806-9572-487A-B00B-B82BBCF84EEC}"/>
          </ac:spMkLst>
        </pc:spChg>
        <pc:spChg chg="add del mod">
          <ac:chgData name="Eftychios Protopapadakis" userId="8f2990f904bdbe98" providerId="LiveId" clId="{F54FAA79-2338-49A0-9B51-949BBB5F9027}" dt="2020-11-22T07:42:44.704" v="468" actId="21"/>
          <ac:spMkLst>
            <pc:docMk/>
            <pc:sldMk cId="1956283760" sldId="524"/>
            <ac:spMk id="27" creationId="{8ED4194A-CA30-4D2E-A6FB-869D9F3E6DCA}"/>
          </ac:spMkLst>
        </pc:spChg>
        <pc:picChg chg="add mod ord">
          <ac:chgData name="Eftychios Protopapadakis" userId="8f2990f904bdbe98" providerId="LiveId" clId="{F54FAA79-2338-49A0-9B51-949BBB5F9027}" dt="2020-11-22T07:45:03.664" v="490" actId="1076"/>
          <ac:picMkLst>
            <pc:docMk/>
            <pc:sldMk cId="1956283760" sldId="524"/>
            <ac:picMk id="9" creationId="{1A30CD9D-F22F-43F9-968C-3FAF585CFDDE}"/>
          </ac:picMkLst>
        </pc:picChg>
        <pc:picChg chg="add">
          <ac:chgData name="Eftychios Protopapadakis" userId="8f2990f904bdbe98" providerId="LiveId" clId="{F54FAA79-2338-49A0-9B51-949BBB5F9027}" dt="2020-11-22T07:36:46.270" v="305" actId="26606"/>
          <ac:picMkLst>
            <pc:docMk/>
            <pc:sldMk cId="1956283760" sldId="524"/>
            <ac:picMk id="10" creationId="{3AA16612-ACD2-4A16-8F2B-4514FD6BF28F}"/>
          </ac:picMkLst>
        </pc:picChg>
        <pc:picChg chg="add del mod">
          <ac:chgData name="Eftychios Protopapadakis" userId="8f2990f904bdbe98" providerId="LiveId" clId="{F54FAA79-2338-49A0-9B51-949BBB5F9027}" dt="2020-11-22T07:42:44.704" v="468" actId="21"/>
          <ac:picMkLst>
            <pc:docMk/>
            <pc:sldMk cId="1956283760" sldId="524"/>
            <ac:picMk id="15" creationId="{31B42FC3-AFAB-4108-B8F2-2C511784362D}"/>
          </ac:picMkLst>
        </pc:picChg>
        <pc:picChg chg="add del mod">
          <ac:chgData name="Eftychios Protopapadakis" userId="8f2990f904bdbe98" providerId="LiveId" clId="{F54FAA79-2338-49A0-9B51-949BBB5F9027}" dt="2020-11-22T07:42:44.704" v="468" actId="21"/>
          <ac:picMkLst>
            <pc:docMk/>
            <pc:sldMk cId="1956283760" sldId="524"/>
            <ac:picMk id="16" creationId="{E6E55E1A-84AC-4C65-8944-AB4B4FD7819B}"/>
          </ac:picMkLst>
        </pc:picChg>
        <pc:picChg chg="add del mod">
          <ac:chgData name="Eftychios Protopapadakis" userId="8f2990f904bdbe98" providerId="LiveId" clId="{F54FAA79-2338-49A0-9B51-949BBB5F9027}" dt="2020-11-22T07:42:44.704" v="468" actId="21"/>
          <ac:picMkLst>
            <pc:docMk/>
            <pc:sldMk cId="1956283760" sldId="524"/>
            <ac:picMk id="17" creationId="{444BA1AC-E91F-4FF7-A6CD-E1E585AB5898}"/>
          </ac:picMkLst>
        </pc:picChg>
        <pc:picChg chg="add del mod">
          <ac:chgData name="Eftychios Protopapadakis" userId="8f2990f904bdbe98" providerId="LiveId" clId="{F54FAA79-2338-49A0-9B51-949BBB5F9027}" dt="2020-11-22T07:42:44.704" v="468" actId="21"/>
          <ac:picMkLst>
            <pc:docMk/>
            <pc:sldMk cId="1956283760" sldId="524"/>
            <ac:picMk id="18" creationId="{92DB579D-DF43-44A2-BAF5-01E0868548B5}"/>
          </ac:picMkLst>
        </pc:picChg>
      </pc:sldChg>
      <pc:sldChg chg="addSp delSp modSp new mod setBg">
        <pc:chgData name="Eftychios Protopapadakis" userId="8f2990f904bdbe98" providerId="LiveId" clId="{F54FAA79-2338-49A0-9B51-949BBB5F9027}" dt="2020-11-22T07:43:24.749" v="489" actId="1076"/>
        <pc:sldMkLst>
          <pc:docMk/>
          <pc:sldMk cId="147237621" sldId="525"/>
        </pc:sldMkLst>
        <pc:spChg chg="mod">
          <ac:chgData name="Eftychios Protopapadakis" userId="8f2990f904bdbe98" providerId="LiveId" clId="{F54FAA79-2338-49A0-9B51-949BBB5F9027}" dt="2020-11-22T07:43:00.409" v="485" actId="20577"/>
          <ac:spMkLst>
            <pc:docMk/>
            <pc:sldMk cId="147237621" sldId="525"/>
            <ac:spMk id="2" creationId="{ADD51B01-F801-4657-A4BA-123F464780CE}"/>
          </ac:spMkLst>
        </pc:spChg>
        <pc:spChg chg="del mod">
          <ac:chgData name="Eftychios Protopapadakis" userId="8f2990f904bdbe98" providerId="LiveId" clId="{F54FAA79-2338-49A0-9B51-949BBB5F9027}" dt="2020-11-22T07:43:03.248" v="486" actId="478"/>
          <ac:spMkLst>
            <pc:docMk/>
            <pc:sldMk cId="147237621" sldId="525"/>
            <ac:spMk id="3" creationId="{6A446451-5C61-4AA9-A26F-B061360A04C8}"/>
          </ac:spMkLst>
        </pc:spChg>
        <pc:spChg chg="add mod">
          <ac:chgData name="Eftychios Protopapadakis" userId="8f2990f904bdbe98" providerId="LiveId" clId="{F54FAA79-2338-49A0-9B51-949BBB5F9027}" dt="2020-11-22T07:43:13.871" v="488" actId="1076"/>
          <ac:spMkLst>
            <pc:docMk/>
            <pc:sldMk cId="147237621" sldId="525"/>
            <ac:spMk id="6" creationId="{288AE2B6-8860-4B7E-BEB8-C6A71A96FEFC}"/>
          </ac:spMkLst>
        </pc:spChg>
        <pc:spChg chg="add mod">
          <ac:chgData name="Eftychios Protopapadakis" userId="8f2990f904bdbe98" providerId="LiveId" clId="{F54FAA79-2338-49A0-9B51-949BBB5F9027}" dt="2020-11-22T07:43:13.871" v="488" actId="1076"/>
          <ac:spMkLst>
            <pc:docMk/>
            <pc:sldMk cId="147237621" sldId="525"/>
            <ac:spMk id="7" creationId="{D6524935-2067-4504-96AA-459DDBCBEF4F}"/>
          </ac:spMkLst>
        </pc:spChg>
        <pc:spChg chg="add">
          <ac:chgData name="Eftychios Protopapadakis" userId="8f2990f904bdbe98" providerId="LiveId" clId="{F54FAA79-2338-49A0-9B51-949BBB5F9027}" dt="2020-11-22T07:42:52.679" v="470" actId="26606"/>
          <ac:spMkLst>
            <pc:docMk/>
            <pc:sldMk cId="147237621" sldId="525"/>
            <ac:spMk id="8" creationId="{4351DFE5-F63D-4BE0-BDA9-E3EB88F01AA5}"/>
          </ac:spMkLst>
        </pc:spChg>
        <pc:spChg chg="add mod">
          <ac:chgData name="Eftychios Protopapadakis" userId="8f2990f904bdbe98" providerId="LiveId" clId="{F54FAA79-2338-49A0-9B51-949BBB5F9027}" dt="2020-11-22T07:43:24.749" v="489" actId="1076"/>
          <ac:spMkLst>
            <pc:docMk/>
            <pc:sldMk cId="147237621" sldId="525"/>
            <ac:spMk id="9" creationId="{CD7218B0-A7D7-4F4F-9D50-E38EAF0C656A}"/>
          </ac:spMkLst>
        </pc:spChg>
        <pc:spChg chg="add mod">
          <ac:chgData name="Eftychios Protopapadakis" userId="8f2990f904bdbe98" providerId="LiveId" clId="{F54FAA79-2338-49A0-9B51-949BBB5F9027}" dt="2020-11-22T07:43:24.749" v="489" actId="1076"/>
          <ac:spMkLst>
            <pc:docMk/>
            <pc:sldMk cId="147237621" sldId="525"/>
            <ac:spMk id="11" creationId="{7567C7B4-639E-48DD-932C-7A1D5BE3F4AF}"/>
          </ac:spMkLst>
        </pc:spChg>
        <pc:spChg chg="add mod">
          <ac:chgData name="Eftychios Protopapadakis" userId="8f2990f904bdbe98" providerId="LiveId" clId="{F54FAA79-2338-49A0-9B51-949BBB5F9027}" dt="2020-11-22T07:43:13.871" v="488" actId="1076"/>
          <ac:spMkLst>
            <pc:docMk/>
            <pc:sldMk cId="147237621" sldId="525"/>
            <ac:spMk id="16" creationId="{4DAE11C5-F40B-4392-86C3-8B74CF08CED5}"/>
          </ac:spMkLst>
        </pc:spChg>
        <pc:spChg chg="add mod">
          <ac:chgData name="Eftychios Protopapadakis" userId="8f2990f904bdbe98" providerId="LiveId" clId="{F54FAA79-2338-49A0-9B51-949BBB5F9027}" dt="2020-11-22T07:43:13.871" v="488" actId="1076"/>
          <ac:spMkLst>
            <pc:docMk/>
            <pc:sldMk cId="147237621" sldId="525"/>
            <ac:spMk id="17" creationId="{374B3A96-6893-4680-BEB3-031610589AC2}"/>
          </ac:spMkLst>
        </pc:spChg>
        <pc:spChg chg="add mod">
          <ac:chgData name="Eftychios Protopapadakis" userId="8f2990f904bdbe98" providerId="LiveId" clId="{F54FAA79-2338-49A0-9B51-949BBB5F9027}" dt="2020-11-22T07:43:24.749" v="489" actId="1076"/>
          <ac:spMkLst>
            <pc:docMk/>
            <pc:sldMk cId="147237621" sldId="525"/>
            <ac:spMk id="18" creationId="{2A07F8BD-C44B-42CA-848F-5983DA3D76DF}"/>
          </ac:spMkLst>
        </pc:spChg>
        <pc:spChg chg="add mod">
          <ac:chgData name="Eftychios Protopapadakis" userId="8f2990f904bdbe98" providerId="LiveId" clId="{F54FAA79-2338-49A0-9B51-949BBB5F9027}" dt="2020-11-22T07:43:24.749" v="489" actId="1076"/>
          <ac:spMkLst>
            <pc:docMk/>
            <pc:sldMk cId="147237621" sldId="525"/>
            <ac:spMk id="19" creationId="{D1789A71-E995-45E2-95AE-47A51E942E4E}"/>
          </ac:spMkLst>
        </pc:spChg>
        <pc:spChg chg="add mod">
          <ac:chgData name="Eftychios Protopapadakis" userId="8f2990f904bdbe98" providerId="LiveId" clId="{F54FAA79-2338-49A0-9B51-949BBB5F9027}" dt="2020-11-22T07:43:13.871" v="488" actId="1076"/>
          <ac:spMkLst>
            <pc:docMk/>
            <pc:sldMk cId="147237621" sldId="525"/>
            <ac:spMk id="20" creationId="{A6DCC3B1-38F3-4067-A560-7A8A6D02C1C8}"/>
          </ac:spMkLst>
        </pc:spChg>
        <pc:spChg chg="add mod">
          <ac:chgData name="Eftychios Protopapadakis" userId="8f2990f904bdbe98" providerId="LiveId" clId="{F54FAA79-2338-49A0-9B51-949BBB5F9027}" dt="2020-11-22T07:43:13.871" v="488" actId="1076"/>
          <ac:spMkLst>
            <pc:docMk/>
            <pc:sldMk cId="147237621" sldId="525"/>
            <ac:spMk id="21" creationId="{38EC84EE-1770-4E4E-B402-79BC3292A7A2}"/>
          </ac:spMkLst>
        </pc:spChg>
        <pc:spChg chg="add mod">
          <ac:chgData name="Eftychios Protopapadakis" userId="8f2990f904bdbe98" providerId="LiveId" clId="{F54FAA79-2338-49A0-9B51-949BBB5F9027}" dt="2020-11-22T07:43:24.749" v="489" actId="1076"/>
          <ac:spMkLst>
            <pc:docMk/>
            <pc:sldMk cId="147237621" sldId="525"/>
            <ac:spMk id="22" creationId="{EE19913E-EC02-4806-8882-776B15C118A7}"/>
          </ac:spMkLst>
        </pc:spChg>
        <pc:spChg chg="add mod">
          <ac:chgData name="Eftychios Protopapadakis" userId="8f2990f904bdbe98" providerId="LiveId" clId="{F54FAA79-2338-49A0-9B51-949BBB5F9027}" dt="2020-11-22T07:43:24.749" v="489" actId="1076"/>
          <ac:spMkLst>
            <pc:docMk/>
            <pc:sldMk cId="147237621" sldId="525"/>
            <ac:spMk id="23" creationId="{3144BA50-023E-4C8B-8D67-3877182218B2}"/>
          </ac:spMkLst>
        </pc:spChg>
        <pc:spChg chg="add del mod">
          <ac:chgData name="Eftychios Protopapadakis" userId="8f2990f904bdbe98" providerId="LiveId" clId="{F54FAA79-2338-49A0-9B51-949BBB5F9027}" dt="2020-11-22T07:43:05.848" v="487" actId="478"/>
          <ac:spMkLst>
            <pc:docMk/>
            <pc:sldMk cId="147237621" sldId="525"/>
            <ac:spMk id="24" creationId="{1953CA0F-CC3D-481A-B1F3-CB4B94EE15DE}"/>
          </ac:spMkLst>
        </pc:spChg>
        <pc:picChg chg="add">
          <ac:chgData name="Eftychios Protopapadakis" userId="8f2990f904bdbe98" providerId="LiveId" clId="{F54FAA79-2338-49A0-9B51-949BBB5F9027}" dt="2020-11-22T07:42:52.679" v="470" actId="26606"/>
          <ac:picMkLst>
            <pc:docMk/>
            <pc:sldMk cId="147237621" sldId="525"/>
            <ac:picMk id="10" creationId="{3AA16612-ACD2-4A16-8F2B-4514FD6BF28F}"/>
          </ac:picMkLst>
        </pc:picChg>
        <pc:picChg chg="add mod">
          <ac:chgData name="Eftychios Protopapadakis" userId="8f2990f904bdbe98" providerId="LiveId" clId="{F54FAA79-2338-49A0-9B51-949BBB5F9027}" dt="2020-11-22T07:43:13.871" v="488" actId="1076"/>
          <ac:picMkLst>
            <pc:docMk/>
            <pc:sldMk cId="147237621" sldId="525"/>
            <ac:picMk id="12" creationId="{9A6084B3-525B-4389-B05D-B966F88CA898}"/>
          </ac:picMkLst>
        </pc:picChg>
        <pc:picChg chg="add mod">
          <ac:chgData name="Eftychios Protopapadakis" userId="8f2990f904bdbe98" providerId="LiveId" clId="{F54FAA79-2338-49A0-9B51-949BBB5F9027}" dt="2020-11-22T07:43:24.749" v="489" actId="1076"/>
          <ac:picMkLst>
            <pc:docMk/>
            <pc:sldMk cId="147237621" sldId="525"/>
            <ac:picMk id="13" creationId="{ABF38990-194A-431D-92EA-DC1BD638C23B}"/>
          </ac:picMkLst>
        </pc:picChg>
        <pc:picChg chg="add mod">
          <ac:chgData name="Eftychios Protopapadakis" userId="8f2990f904bdbe98" providerId="LiveId" clId="{F54FAA79-2338-49A0-9B51-949BBB5F9027}" dt="2020-11-22T07:43:13.871" v="488" actId="1076"/>
          <ac:picMkLst>
            <pc:docMk/>
            <pc:sldMk cId="147237621" sldId="525"/>
            <ac:picMk id="14" creationId="{04D2B32A-A21E-4F4F-A8CE-E9B7C79A3AD6}"/>
          </ac:picMkLst>
        </pc:picChg>
        <pc:picChg chg="add mod">
          <ac:chgData name="Eftychios Protopapadakis" userId="8f2990f904bdbe98" providerId="LiveId" clId="{F54FAA79-2338-49A0-9B51-949BBB5F9027}" dt="2020-11-22T07:43:24.749" v="489" actId="1076"/>
          <ac:picMkLst>
            <pc:docMk/>
            <pc:sldMk cId="147237621" sldId="525"/>
            <ac:picMk id="15" creationId="{89F8312F-C42E-4360-A4C0-B3CAA5B1BCF1}"/>
          </ac:picMkLst>
        </pc:picChg>
      </pc:sldChg>
      <pc:sldChg chg="addSp delSp modSp new mod setBg">
        <pc:chgData name="Eftychios Protopapadakis" userId="8f2990f904bdbe98" providerId="LiveId" clId="{F54FAA79-2338-49A0-9B51-949BBB5F9027}" dt="2020-11-22T07:50:54.786" v="537" actId="20577"/>
        <pc:sldMkLst>
          <pc:docMk/>
          <pc:sldMk cId="239098340" sldId="526"/>
        </pc:sldMkLst>
        <pc:spChg chg="mod">
          <ac:chgData name="Eftychios Protopapadakis" userId="8f2990f904bdbe98" providerId="LiveId" clId="{F54FAA79-2338-49A0-9B51-949BBB5F9027}" dt="2020-11-22T07:50:54.786" v="537" actId="20577"/>
          <ac:spMkLst>
            <pc:docMk/>
            <pc:sldMk cId="239098340" sldId="526"/>
            <ac:spMk id="2" creationId="{6CD25F73-34A3-4D00-9149-EA64F8C05538}"/>
          </ac:spMkLst>
        </pc:spChg>
        <pc:spChg chg="add del mod">
          <ac:chgData name="Eftychios Protopapadakis" userId="8f2990f904bdbe98" providerId="LiveId" clId="{F54FAA79-2338-49A0-9B51-949BBB5F9027}" dt="2020-11-22T07:50:08.683" v="529" actId="14100"/>
          <ac:spMkLst>
            <pc:docMk/>
            <pc:sldMk cId="239098340" sldId="526"/>
            <ac:spMk id="3" creationId="{4078AD0F-56A5-400C-A43D-55683068FE20}"/>
          </ac:spMkLst>
        </pc:spChg>
        <pc:spChg chg="add">
          <ac:chgData name="Eftychios Protopapadakis" userId="8f2990f904bdbe98" providerId="LiveId" clId="{F54FAA79-2338-49A0-9B51-949BBB5F9027}" dt="2020-11-22T07:48:43.422" v="494" actId="26606"/>
          <ac:spMkLst>
            <pc:docMk/>
            <pc:sldMk cId="239098340" sldId="526"/>
            <ac:spMk id="8" creationId="{4351DFE5-F63D-4BE0-BDA9-E3EB88F01AA5}"/>
          </ac:spMkLst>
        </pc:spChg>
        <pc:spChg chg="add mod">
          <ac:chgData name="Eftychios Protopapadakis" userId="8f2990f904bdbe98" providerId="LiveId" clId="{F54FAA79-2338-49A0-9B51-949BBB5F9027}" dt="2020-11-22T07:50:45.132" v="535" actId="1076"/>
          <ac:spMkLst>
            <pc:docMk/>
            <pc:sldMk cId="239098340" sldId="526"/>
            <ac:spMk id="9" creationId="{C5447FA9-9CC0-41A3-BBF5-1819D8686642}"/>
          </ac:spMkLst>
        </pc:spChg>
        <pc:spChg chg="add mod">
          <ac:chgData name="Eftychios Protopapadakis" userId="8f2990f904bdbe98" providerId="LiveId" clId="{F54FAA79-2338-49A0-9B51-949BBB5F9027}" dt="2020-11-22T07:50:45.132" v="535" actId="1076"/>
          <ac:spMkLst>
            <pc:docMk/>
            <pc:sldMk cId="239098340" sldId="526"/>
            <ac:spMk id="11" creationId="{5A48AD70-DA16-43CC-AAB0-A76FDA37259C}"/>
          </ac:spMkLst>
        </pc:spChg>
        <pc:spChg chg="add mod">
          <ac:chgData name="Eftychios Protopapadakis" userId="8f2990f904bdbe98" providerId="LiveId" clId="{F54FAA79-2338-49A0-9B51-949BBB5F9027}" dt="2020-11-22T07:50:45.132" v="535" actId="1076"/>
          <ac:spMkLst>
            <pc:docMk/>
            <pc:sldMk cId="239098340" sldId="526"/>
            <ac:spMk id="12" creationId="{7624D9C4-60CF-48AB-A5F6-4354A9FD2FC0}"/>
          </ac:spMkLst>
        </pc:spChg>
        <pc:spChg chg="add mod">
          <ac:chgData name="Eftychios Protopapadakis" userId="8f2990f904bdbe98" providerId="LiveId" clId="{F54FAA79-2338-49A0-9B51-949BBB5F9027}" dt="2020-11-22T07:50:45.132" v="535" actId="1076"/>
          <ac:spMkLst>
            <pc:docMk/>
            <pc:sldMk cId="239098340" sldId="526"/>
            <ac:spMk id="13" creationId="{C0F4C4A5-7B04-48A3-94E6-10FB3BAA26ED}"/>
          </ac:spMkLst>
        </pc:spChg>
        <pc:spChg chg="add mod">
          <ac:chgData name="Eftychios Protopapadakis" userId="8f2990f904bdbe98" providerId="LiveId" clId="{F54FAA79-2338-49A0-9B51-949BBB5F9027}" dt="2020-11-22T07:50:45.132" v="535" actId="1076"/>
          <ac:spMkLst>
            <pc:docMk/>
            <pc:sldMk cId="239098340" sldId="526"/>
            <ac:spMk id="14" creationId="{CCA81738-2A14-452F-AC8D-CF11E9727A75}"/>
          </ac:spMkLst>
        </pc:spChg>
        <pc:spChg chg="add mod">
          <ac:chgData name="Eftychios Protopapadakis" userId="8f2990f904bdbe98" providerId="LiveId" clId="{F54FAA79-2338-49A0-9B51-949BBB5F9027}" dt="2020-11-22T07:50:45.132" v="535" actId="1076"/>
          <ac:spMkLst>
            <pc:docMk/>
            <pc:sldMk cId="239098340" sldId="526"/>
            <ac:spMk id="15" creationId="{D0B29A6F-1820-43C4-8103-526E2920D519}"/>
          </ac:spMkLst>
        </pc:spChg>
        <pc:spChg chg="add mod">
          <ac:chgData name="Eftychios Protopapadakis" userId="8f2990f904bdbe98" providerId="LiveId" clId="{F54FAA79-2338-49A0-9B51-949BBB5F9027}" dt="2020-11-22T07:50:45.132" v="535" actId="1076"/>
          <ac:spMkLst>
            <pc:docMk/>
            <pc:sldMk cId="239098340" sldId="526"/>
            <ac:spMk id="16" creationId="{BB602AE4-881C-4EA6-914B-0FDBA42B4390}"/>
          </ac:spMkLst>
        </pc:spChg>
        <pc:spChg chg="add mod">
          <ac:chgData name="Eftychios Protopapadakis" userId="8f2990f904bdbe98" providerId="LiveId" clId="{F54FAA79-2338-49A0-9B51-949BBB5F9027}" dt="2020-11-22T07:50:45.132" v="535" actId="1076"/>
          <ac:spMkLst>
            <pc:docMk/>
            <pc:sldMk cId="239098340" sldId="526"/>
            <ac:spMk id="17" creationId="{18E25809-E24C-4AEE-8FCF-0A3179E17CB2}"/>
          </ac:spMkLst>
        </pc:spChg>
        <pc:spChg chg="add mod">
          <ac:chgData name="Eftychios Protopapadakis" userId="8f2990f904bdbe98" providerId="LiveId" clId="{F54FAA79-2338-49A0-9B51-949BBB5F9027}" dt="2020-11-22T07:50:48.826" v="536" actId="14100"/>
          <ac:spMkLst>
            <pc:docMk/>
            <pc:sldMk cId="239098340" sldId="526"/>
            <ac:spMk id="18" creationId="{62659D3C-6FB0-4878-8D0F-3FBB9A341173}"/>
          </ac:spMkLst>
        </pc:spChg>
        <pc:spChg chg="mod">
          <ac:chgData name="Eftychios Protopapadakis" userId="8f2990f904bdbe98" providerId="LiveId" clId="{F54FAA79-2338-49A0-9B51-949BBB5F9027}" dt="2020-11-22T07:50:40.322" v="534" actId="1076"/>
          <ac:spMkLst>
            <pc:docMk/>
            <pc:sldMk cId="239098340" sldId="526"/>
            <ac:spMk id="20" creationId="{087AC72C-BAB6-4EEB-9D6B-5399DAA57031}"/>
          </ac:spMkLst>
        </pc:spChg>
        <pc:spChg chg="mod">
          <ac:chgData name="Eftychios Protopapadakis" userId="8f2990f904bdbe98" providerId="LiveId" clId="{F54FAA79-2338-49A0-9B51-949BBB5F9027}" dt="2020-11-22T07:50:40.322" v="534" actId="1076"/>
          <ac:spMkLst>
            <pc:docMk/>
            <pc:sldMk cId="239098340" sldId="526"/>
            <ac:spMk id="21" creationId="{3FD4955E-7DAE-44C6-B273-39032E736792}"/>
          </ac:spMkLst>
        </pc:spChg>
        <pc:spChg chg="mod">
          <ac:chgData name="Eftychios Protopapadakis" userId="8f2990f904bdbe98" providerId="LiveId" clId="{F54FAA79-2338-49A0-9B51-949BBB5F9027}" dt="2020-11-22T07:50:40.322" v="534" actId="1076"/>
          <ac:spMkLst>
            <pc:docMk/>
            <pc:sldMk cId="239098340" sldId="526"/>
            <ac:spMk id="22" creationId="{8CD073C9-E949-4B85-961D-3662B49ECA3B}"/>
          </ac:spMkLst>
        </pc:spChg>
        <pc:spChg chg="mod">
          <ac:chgData name="Eftychios Protopapadakis" userId="8f2990f904bdbe98" providerId="LiveId" clId="{F54FAA79-2338-49A0-9B51-949BBB5F9027}" dt="2020-11-22T07:50:40.322" v="534" actId="1076"/>
          <ac:spMkLst>
            <pc:docMk/>
            <pc:sldMk cId="239098340" sldId="526"/>
            <ac:spMk id="23" creationId="{E3FBC146-076D-4FCD-8D09-7850237FB1E9}"/>
          </ac:spMkLst>
        </pc:spChg>
        <pc:spChg chg="add mod">
          <ac:chgData name="Eftychios Protopapadakis" userId="8f2990f904bdbe98" providerId="LiveId" clId="{F54FAA79-2338-49A0-9B51-949BBB5F9027}" dt="2020-11-22T07:50:45.132" v="535" actId="1076"/>
          <ac:spMkLst>
            <pc:docMk/>
            <pc:sldMk cId="239098340" sldId="526"/>
            <ac:spMk id="24" creationId="{EE4BD897-3A27-49CB-8CF9-460F8CBA7696}"/>
          </ac:spMkLst>
        </pc:spChg>
        <pc:spChg chg="add mod">
          <ac:chgData name="Eftychios Protopapadakis" userId="8f2990f904bdbe98" providerId="LiveId" clId="{F54FAA79-2338-49A0-9B51-949BBB5F9027}" dt="2020-11-22T07:50:45.132" v="535" actId="1076"/>
          <ac:spMkLst>
            <pc:docMk/>
            <pc:sldMk cId="239098340" sldId="526"/>
            <ac:spMk id="25" creationId="{525F3349-1E69-4B2F-9849-5753385F667A}"/>
          </ac:spMkLst>
        </pc:spChg>
        <pc:spChg chg="add mod">
          <ac:chgData name="Eftychios Protopapadakis" userId="8f2990f904bdbe98" providerId="LiveId" clId="{F54FAA79-2338-49A0-9B51-949BBB5F9027}" dt="2020-11-22T07:50:45.132" v="535" actId="1076"/>
          <ac:spMkLst>
            <pc:docMk/>
            <pc:sldMk cId="239098340" sldId="526"/>
            <ac:spMk id="26" creationId="{40D17D52-AAC5-488D-A54C-6FC1CB95007F}"/>
          </ac:spMkLst>
        </pc:spChg>
        <pc:grpChg chg="add mod">
          <ac:chgData name="Eftychios Protopapadakis" userId="8f2990f904bdbe98" providerId="LiveId" clId="{F54FAA79-2338-49A0-9B51-949BBB5F9027}" dt="2020-11-22T07:50:40.322" v="534" actId="1076"/>
          <ac:grpSpMkLst>
            <pc:docMk/>
            <pc:sldMk cId="239098340" sldId="526"/>
            <ac:grpSpMk id="19" creationId="{F84E6BD9-2A90-4FA4-A928-28693666D657}"/>
          </ac:grpSpMkLst>
        </pc:grpChg>
        <pc:graphicFrameChg chg="add mod">
          <ac:chgData name="Eftychios Protopapadakis" userId="8f2990f904bdbe98" providerId="LiveId" clId="{F54FAA79-2338-49A0-9B51-949BBB5F9027}" dt="2020-11-22T07:50:05.150" v="528" actId="1076"/>
          <ac:graphicFrameMkLst>
            <pc:docMk/>
            <pc:sldMk cId="239098340" sldId="526"/>
            <ac:graphicFrameMk id="6" creationId="{1C58FC09-99B1-4784-B2BB-8840CDD7077E}"/>
          </ac:graphicFrameMkLst>
        </pc:graphicFrameChg>
        <pc:graphicFrameChg chg="add mod">
          <ac:chgData name="Eftychios Protopapadakis" userId="8f2990f904bdbe98" providerId="LiveId" clId="{F54FAA79-2338-49A0-9B51-949BBB5F9027}" dt="2020-11-22T07:50:19.095" v="531" actId="1076"/>
          <ac:graphicFrameMkLst>
            <pc:docMk/>
            <pc:sldMk cId="239098340" sldId="526"/>
            <ac:graphicFrameMk id="7" creationId="{558FEFF9-23ED-4AAB-B6C2-B4A1221351F9}"/>
          </ac:graphicFrameMkLst>
        </pc:graphicFrameChg>
        <pc:picChg chg="add">
          <ac:chgData name="Eftychios Protopapadakis" userId="8f2990f904bdbe98" providerId="LiveId" clId="{F54FAA79-2338-49A0-9B51-949BBB5F9027}" dt="2020-11-22T07:48:43.422" v="494" actId="26606"/>
          <ac:picMkLst>
            <pc:docMk/>
            <pc:sldMk cId="239098340" sldId="526"/>
            <ac:picMk id="10" creationId="{3AA16612-ACD2-4A16-8F2B-4514FD6BF28F}"/>
          </ac:picMkLst>
        </pc:picChg>
      </pc:sldChg>
      <pc:sldChg chg="addSp delSp modSp new del mod setBg modClrScheme delDesignElem chgLayout">
        <pc:chgData name="Eftychios Protopapadakis" userId="8f2990f904bdbe98" providerId="LiveId" clId="{F54FAA79-2338-49A0-9B51-949BBB5F9027}" dt="2020-11-22T08:02:14.292" v="872" actId="47"/>
        <pc:sldMkLst>
          <pc:docMk/>
          <pc:sldMk cId="2943418713" sldId="527"/>
        </pc:sldMkLst>
        <pc:spChg chg="mod ord">
          <ac:chgData name="Eftychios Protopapadakis" userId="8f2990f904bdbe98" providerId="LiveId" clId="{F54FAA79-2338-49A0-9B51-949BBB5F9027}" dt="2020-11-22T07:56:38.860" v="697" actId="700"/>
          <ac:spMkLst>
            <pc:docMk/>
            <pc:sldMk cId="2943418713" sldId="527"/>
            <ac:spMk id="2" creationId="{99689EF7-FA36-4C63-8640-713CFD0970F6}"/>
          </ac:spMkLst>
        </pc:spChg>
        <pc:spChg chg="mod ord">
          <ac:chgData name="Eftychios Protopapadakis" userId="8f2990f904bdbe98" providerId="LiveId" clId="{F54FAA79-2338-49A0-9B51-949BBB5F9027}" dt="2020-11-22T07:57:13.558" v="704" actId="20577"/>
          <ac:spMkLst>
            <pc:docMk/>
            <pc:sldMk cId="2943418713" sldId="527"/>
            <ac:spMk id="3" creationId="{C9D080C8-5BB6-4FEF-B6F8-C210EBFEB88E}"/>
          </ac:spMkLst>
        </pc:spChg>
        <pc:spChg chg="add mod ord">
          <ac:chgData name="Eftychios Protopapadakis" userId="8f2990f904bdbe98" providerId="LiveId" clId="{F54FAA79-2338-49A0-9B51-949BBB5F9027}" dt="2020-11-22T07:57:14.318" v="707" actId="20577"/>
          <ac:spMkLst>
            <pc:docMk/>
            <pc:sldMk cId="2943418713" sldId="527"/>
            <ac:spMk id="4" creationId="{443B6E72-6EC9-473A-8F74-FD2CD08395A1}"/>
          </ac:spMkLst>
        </pc:spChg>
        <pc:spChg chg="add mod ord">
          <ac:chgData name="Eftychios Protopapadakis" userId="8f2990f904bdbe98" providerId="LiveId" clId="{F54FAA79-2338-49A0-9B51-949BBB5F9027}" dt="2020-11-22T07:57:15.056" v="709" actId="20577"/>
          <ac:spMkLst>
            <pc:docMk/>
            <pc:sldMk cId="2943418713" sldId="527"/>
            <ac:spMk id="5" creationId="{DE997F9F-7D39-4EB1-80D7-D655DFC749B9}"/>
          </ac:spMkLst>
        </pc:spChg>
        <pc:spChg chg="add mod ord">
          <ac:chgData name="Eftychios Protopapadakis" userId="8f2990f904bdbe98" providerId="LiveId" clId="{F54FAA79-2338-49A0-9B51-949BBB5F9027}" dt="2020-11-22T07:57:15.814" v="712" actId="20577"/>
          <ac:spMkLst>
            <pc:docMk/>
            <pc:sldMk cId="2943418713" sldId="527"/>
            <ac:spMk id="6" creationId="{6AC53C78-2D2E-47E4-8EF0-BD473F177BBF}"/>
          </ac:spMkLst>
        </pc:spChg>
        <pc:spChg chg="add del">
          <ac:chgData name="Eftychios Protopapadakis" userId="8f2990f904bdbe98" providerId="LiveId" clId="{F54FAA79-2338-49A0-9B51-949BBB5F9027}" dt="2020-11-22T07:56:38.860" v="697" actId="700"/>
          <ac:spMkLst>
            <pc:docMk/>
            <pc:sldMk cId="2943418713" sldId="527"/>
            <ac:spMk id="8" creationId="{4351DFE5-F63D-4BE0-BDA9-E3EB88F01AA5}"/>
          </ac:spMkLst>
        </pc:spChg>
        <pc:picChg chg="add del">
          <ac:chgData name="Eftychios Protopapadakis" userId="8f2990f904bdbe98" providerId="LiveId" clId="{F54FAA79-2338-49A0-9B51-949BBB5F9027}" dt="2020-11-22T07:56:38.860" v="697" actId="700"/>
          <ac:picMkLst>
            <pc:docMk/>
            <pc:sldMk cId="2943418713" sldId="527"/>
            <ac:picMk id="10" creationId="{3AA16612-ACD2-4A16-8F2B-4514FD6BF28F}"/>
          </ac:picMkLst>
        </pc:picChg>
      </pc:sldChg>
      <pc:sldChg chg="addSp delSp modSp new mod setBg modClrScheme delDesignElem chgLayout">
        <pc:chgData name="Eftychios Protopapadakis" userId="8f2990f904bdbe98" providerId="LiveId" clId="{F54FAA79-2338-49A0-9B51-949BBB5F9027}" dt="2020-11-23T06:45:35.674" v="2444" actId="313"/>
        <pc:sldMkLst>
          <pc:docMk/>
          <pc:sldMk cId="3265833570" sldId="528"/>
        </pc:sldMkLst>
        <pc:spChg chg="mod ord">
          <ac:chgData name="Eftychios Protopapadakis" userId="8f2990f904bdbe98" providerId="LiveId" clId="{F54FAA79-2338-49A0-9B51-949BBB5F9027}" dt="2020-11-22T08:58:35.880" v="1082" actId="700"/>
          <ac:spMkLst>
            <pc:docMk/>
            <pc:sldMk cId="3265833570" sldId="528"/>
            <ac:spMk id="2" creationId="{5EBB9692-A6EF-42E0-BE0C-C509954982DE}"/>
          </ac:spMkLst>
        </pc:spChg>
        <pc:spChg chg="add del mod ord">
          <ac:chgData name="Eftychios Protopapadakis" userId="8f2990f904bdbe98" providerId="LiveId" clId="{F54FAA79-2338-49A0-9B51-949BBB5F9027}" dt="2020-11-23T06:45:35.674" v="2444" actId="313"/>
          <ac:spMkLst>
            <pc:docMk/>
            <pc:sldMk cId="3265833570" sldId="528"/>
            <ac:spMk id="3" creationId="{7EB952A7-96C7-4DD1-9A8E-1911A093035B}"/>
          </ac:spMkLst>
        </pc:spChg>
        <pc:spChg chg="add del mod ord">
          <ac:chgData name="Eftychios Protopapadakis" userId="8f2990f904bdbe98" providerId="LiveId" clId="{F54FAA79-2338-49A0-9B51-949BBB5F9027}" dt="2020-11-22T08:58:35.880" v="1082" actId="700"/>
          <ac:spMkLst>
            <pc:docMk/>
            <pc:sldMk cId="3265833570" sldId="528"/>
            <ac:spMk id="4" creationId="{4DB3B58A-92E7-4D7F-A2A3-9E109C08FE0A}"/>
          </ac:spMkLst>
        </pc:spChg>
        <pc:spChg chg="add del">
          <ac:chgData name="Eftychios Protopapadakis" userId="8f2990f904bdbe98" providerId="LiveId" clId="{F54FAA79-2338-49A0-9B51-949BBB5F9027}" dt="2020-11-22T08:58:35.880" v="1082" actId="700"/>
          <ac:spMkLst>
            <pc:docMk/>
            <pc:sldMk cId="3265833570" sldId="528"/>
            <ac:spMk id="8" creationId="{4351DFE5-F63D-4BE0-BDA9-E3EB88F01AA5}"/>
          </ac:spMkLst>
        </pc:spChg>
        <pc:spChg chg="add del">
          <ac:chgData name="Eftychios Protopapadakis" userId="8f2990f904bdbe98" providerId="LiveId" clId="{F54FAA79-2338-49A0-9B51-949BBB5F9027}" dt="2020-11-22T08:58:20.505" v="1075" actId="26606"/>
          <ac:spMkLst>
            <pc:docMk/>
            <pc:sldMk cId="3265833570" sldId="528"/>
            <ac:spMk id="9" creationId="{01C9CC24-B375-4226-BF2B-61FADBBA696A}"/>
          </ac:spMkLst>
        </pc:spChg>
        <pc:spChg chg="add del">
          <ac:chgData name="Eftychios Protopapadakis" userId="8f2990f904bdbe98" providerId="LiveId" clId="{F54FAA79-2338-49A0-9B51-949BBB5F9027}" dt="2020-11-22T08:58:20.505" v="1075" actId="26606"/>
          <ac:spMkLst>
            <pc:docMk/>
            <pc:sldMk cId="3265833570" sldId="528"/>
            <ac:spMk id="11" creationId="{CD70A28E-4FD8-4474-A206-E15B5EBB303F}"/>
          </ac:spMkLst>
        </pc:spChg>
        <pc:spChg chg="add del">
          <ac:chgData name="Eftychios Protopapadakis" userId="8f2990f904bdbe98" providerId="LiveId" clId="{F54FAA79-2338-49A0-9B51-949BBB5F9027}" dt="2020-11-22T08:58:23.293" v="1077" actId="26606"/>
          <ac:spMkLst>
            <pc:docMk/>
            <pc:sldMk cId="3265833570" sldId="528"/>
            <ac:spMk id="15" creationId="{23962611-DFD5-4092-AAFD-559E3DFCE2C9}"/>
          </ac:spMkLst>
        </pc:spChg>
        <pc:spChg chg="add del">
          <ac:chgData name="Eftychios Protopapadakis" userId="8f2990f904bdbe98" providerId="LiveId" clId="{F54FAA79-2338-49A0-9B51-949BBB5F9027}" dt="2020-11-22T08:58:33.878" v="1081" actId="26606"/>
          <ac:spMkLst>
            <pc:docMk/>
            <pc:sldMk cId="3265833570" sldId="528"/>
            <ac:spMk id="18" creationId="{35555856-9970-4BC3-9AA9-6A917F53AFBD}"/>
          </ac:spMkLst>
        </pc:spChg>
        <pc:spChg chg="add del">
          <ac:chgData name="Eftychios Protopapadakis" userId="8f2990f904bdbe98" providerId="LiveId" clId="{F54FAA79-2338-49A0-9B51-949BBB5F9027}" dt="2020-11-22T08:58:33.878" v="1081" actId="26606"/>
          <ac:spMkLst>
            <pc:docMk/>
            <pc:sldMk cId="3265833570" sldId="528"/>
            <ac:spMk id="20" creationId="{13722DD7-BA73-4776-93A3-94491FEF7260}"/>
          </ac:spMkLst>
        </pc:spChg>
        <pc:spChg chg="add mod">
          <ac:chgData name="Eftychios Protopapadakis" userId="8f2990f904bdbe98" providerId="LiveId" clId="{F54FAA79-2338-49A0-9B51-949BBB5F9027}" dt="2020-11-22T09:04:08.510" v="1320" actId="1076"/>
          <ac:spMkLst>
            <pc:docMk/>
            <pc:sldMk cId="3265833570" sldId="528"/>
            <ac:spMk id="24" creationId="{66846831-30B7-453F-A831-C45FAAF2C2FB}"/>
          </ac:spMkLst>
        </pc:spChg>
        <pc:spChg chg="add mod">
          <ac:chgData name="Eftychios Protopapadakis" userId="8f2990f904bdbe98" providerId="LiveId" clId="{F54FAA79-2338-49A0-9B51-949BBB5F9027}" dt="2020-11-22T09:04:08.510" v="1320" actId="1076"/>
          <ac:spMkLst>
            <pc:docMk/>
            <pc:sldMk cId="3265833570" sldId="528"/>
            <ac:spMk id="25" creationId="{2C047EA6-1D4B-43AE-9FF6-12D6CDCDCE9C}"/>
          </ac:spMkLst>
        </pc:spChg>
        <pc:spChg chg="add mod">
          <ac:chgData name="Eftychios Protopapadakis" userId="8f2990f904bdbe98" providerId="LiveId" clId="{F54FAA79-2338-49A0-9B51-949BBB5F9027}" dt="2020-11-22T09:04:08.510" v="1320" actId="1076"/>
          <ac:spMkLst>
            <pc:docMk/>
            <pc:sldMk cId="3265833570" sldId="528"/>
            <ac:spMk id="26" creationId="{3D4706BB-7D1B-4FA8-9A99-C4B0A176D0AF}"/>
          </ac:spMkLst>
        </pc:spChg>
        <pc:picChg chg="add del">
          <ac:chgData name="Eftychios Protopapadakis" userId="8f2990f904bdbe98" providerId="LiveId" clId="{F54FAA79-2338-49A0-9B51-949BBB5F9027}" dt="2020-11-22T08:58:35.880" v="1082" actId="700"/>
          <ac:picMkLst>
            <pc:docMk/>
            <pc:sldMk cId="3265833570" sldId="528"/>
            <ac:picMk id="10" creationId="{3AA16612-ACD2-4A16-8F2B-4514FD6BF28F}"/>
          </ac:picMkLst>
        </pc:picChg>
        <pc:picChg chg="add del">
          <ac:chgData name="Eftychios Protopapadakis" userId="8f2990f904bdbe98" providerId="LiveId" clId="{F54FAA79-2338-49A0-9B51-949BBB5F9027}" dt="2020-11-22T08:58:20.505" v="1075" actId="26606"/>
          <ac:picMkLst>
            <pc:docMk/>
            <pc:sldMk cId="3265833570" sldId="528"/>
            <ac:picMk id="13" creationId="{39647E21-5366-4638-AC97-D8CD4111EB57}"/>
          </ac:picMkLst>
        </pc:picChg>
        <pc:picChg chg="add del">
          <ac:chgData name="Eftychios Protopapadakis" userId="8f2990f904bdbe98" providerId="LiveId" clId="{F54FAA79-2338-49A0-9B51-949BBB5F9027}" dt="2020-11-22T08:58:23.293" v="1077" actId="26606"/>
          <ac:picMkLst>
            <pc:docMk/>
            <pc:sldMk cId="3265833570" sldId="528"/>
            <ac:picMk id="16" creationId="{2270F1FA-0425-408F-9861-80BF5AFB276D}"/>
          </ac:picMkLst>
        </pc:picChg>
        <pc:picChg chg="add mod">
          <ac:chgData name="Eftychios Protopapadakis" userId="8f2990f904bdbe98" providerId="LiveId" clId="{F54FAA79-2338-49A0-9B51-949BBB5F9027}" dt="2020-11-22T09:04:08.510" v="1320" actId="1076"/>
          <ac:picMkLst>
            <pc:docMk/>
            <pc:sldMk cId="3265833570" sldId="528"/>
            <ac:picMk id="17" creationId="{AF108905-2730-46E3-BC90-EF0199A87A4E}"/>
          </ac:picMkLst>
        </pc:picChg>
        <pc:picChg chg="add del">
          <ac:chgData name="Eftychios Protopapadakis" userId="8f2990f904bdbe98" providerId="LiveId" clId="{F54FAA79-2338-49A0-9B51-949BBB5F9027}" dt="2020-11-22T08:58:33.878" v="1081" actId="26606"/>
          <ac:picMkLst>
            <pc:docMk/>
            <pc:sldMk cId="3265833570" sldId="528"/>
            <ac:picMk id="19" creationId="{7F487851-BFAF-46D8-A1ED-50CAD6E46F59}"/>
          </ac:picMkLst>
        </pc:picChg>
        <pc:picChg chg="add del mod">
          <ac:chgData name="Eftychios Protopapadakis" userId="8f2990f904bdbe98" providerId="LiveId" clId="{F54FAA79-2338-49A0-9B51-949BBB5F9027}" dt="2020-11-22T08:58:33.878" v="1081" actId="26606"/>
          <ac:picMkLst>
            <pc:docMk/>
            <pc:sldMk cId="3265833570" sldId="528"/>
            <ac:picMk id="21" creationId="{ECF0769F-D400-40B1-8068-CD1C1BB10CBE}"/>
          </ac:picMkLst>
        </pc:picChg>
        <pc:picChg chg="add mod">
          <ac:chgData name="Eftychios Protopapadakis" userId="8f2990f904bdbe98" providerId="LiveId" clId="{F54FAA79-2338-49A0-9B51-949BBB5F9027}" dt="2020-11-22T09:04:08.510" v="1320" actId="1076"/>
          <ac:picMkLst>
            <pc:docMk/>
            <pc:sldMk cId="3265833570" sldId="528"/>
            <ac:picMk id="22" creationId="{4B59CCCA-6103-4B1D-A8E8-23E9CAFCB422}"/>
          </ac:picMkLst>
        </pc:picChg>
        <pc:picChg chg="add mod">
          <ac:chgData name="Eftychios Protopapadakis" userId="8f2990f904bdbe98" providerId="LiveId" clId="{F54FAA79-2338-49A0-9B51-949BBB5F9027}" dt="2020-11-22T09:04:08.510" v="1320" actId="1076"/>
          <ac:picMkLst>
            <pc:docMk/>
            <pc:sldMk cId="3265833570" sldId="528"/>
            <ac:picMk id="23" creationId="{E3C37B73-DE1D-4A7D-A61B-DC4EC91846CC}"/>
          </ac:picMkLst>
        </pc:picChg>
      </pc:sldChg>
      <pc:sldChg chg="addSp delSp modSp new mod setBg">
        <pc:chgData name="Eftychios Protopapadakis" userId="8f2990f904bdbe98" providerId="LiveId" clId="{F54FAA79-2338-49A0-9B51-949BBB5F9027}" dt="2020-11-23T06:45:21.720" v="2440" actId="1036"/>
        <pc:sldMkLst>
          <pc:docMk/>
          <pc:sldMk cId="1113044599" sldId="529"/>
        </pc:sldMkLst>
        <pc:spChg chg="mod">
          <ac:chgData name="Eftychios Protopapadakis" userId="8f2990f904bdbe98" providerId="LiveId" clId="{F54FAA79-2338-49A0-9B51-949BBB5F9027}" dt="2020-11-23T06:45:21.720" v="2440" actId="1036"/>
          <ac:spMkLst>
            <pc:docMk/>
            <pc:sldMk cId="1113044599" sldId="529"/>
            <ac:spMk id="2" creationId="{7C96893C-8737-4950-B519-83F8E27C1072}"/>
          </ac:spMkLst>
        </pc:spChg>
        <pc:spChg chg="mod">
          <ac:chgData name="Eftychios Protopapadakis" userId="8f2990f904bdbe98" providerId="LiveId" clId="{F54FAA79-2338-49A0-9B51-949BBB5F9027}" dt="2020-11-22T17:37:56.064" v="1617" actId="20577"/>
          <ac:spMkLst>
            <pc:docMk/>
            <pc:sldMk cId="1113044599" sldId="529"/>
            <ac:spMk id="3" creationId="{278B8823-6724-44EB-9F4E-A95D911D286F}"/>
          </ac:spMkLst>
        </pc:spChg>
        <pc:spChg chg="add mod">
          <ac:chgData name="Eftychios Protopapadakis" userId="8f2990f904bdbe98" providerId="LiveId" clId="{F54FAA79-2338-49A0-9B51-949BBB5F9027}" dt="2020-11-22T09:58:07.702" v="1435" actId="1076"/>
          <ac:spMkLst>
            <pc:docMk/>
            <pc:sldMk cId="1113044599" sldId="529"/>
            <ac:spMk id="6" creationId="{F48F3054-A9C5-46BC-B292-F86790E0C341}"/>
          </ac:spMkLst>
        </pc:spChg>
        <pc:spChg chg="add mod">
          <ac:chgData name="Eftychios Protopapadakis" userId="8f2990f904bdbe98" providerId="LiveId" clId="{F54FAA79-2338-49A0-9B51-949BBB5F9027}" dt="2020-11-22T17:38:27.381" v="1658" actId="1037"/>
          <ac:spMkLst>
            <pc:docMk/>
            <pc:sldMk cId="1113044599" sldId="529"/>
            <ac:spMk id="7" creationId="{C039EB5C-2DAA-4295-A0C3-BB512E234998}"/>
          </ac:spMkLst>
        </pc:spChg>
        <pc:spChg chg="add">
          <ac:chgData name="Eftychios Protopapadakis" userId="8f2990f904bdbe98" providerId="LiveId" clId="{F54FAA79-2338-49A0-9B51-949BBB5F9027}" dt="2020-11-22T07:53:52.184" v="545" actId="26606"/>
          <ac:spMkLst>
            <pc:docMk/>
            <pc:sldMk cId="1113044599" sldId="529"/>
            <ac:spMk id="8" creationId="{4351DFE5-F63D-4BE0-BDA9-E3EB88F01AA5}"/>
          </ac:spMkLst>
        </pc:spChg>
        <pc:spChg chg="add mod">
          <ac:chgData name="Eftychios Protopapadakis" userId="8f2990f904bdbe98" providerId="LiveId" clId="{F54FAA79-2338-49A0-9B51-949BBB5F9027}" dt="2020-11-22T17:38:27.381" v="1658" actId="1037"/>
          <ac:spMkLst>
            <pc:docMk/>
            <pc:sldMk cId="1113044599" sldId="529"/>
            <ac:spMk id="9" creationId="{67DA87C1-E10C-487F-A7B1-8A9B7EE57DF3}"/>
          </ac:spMkLst>
        </pc:spChg>
        <pc:spChg chg="add mod">
          <ac:chgData name="Eftychios Protopapadakis" userId="8f2990f904bdbe98" providerId="LiveId" clId="{F54FAA79-2338-49A0-9B51-949BBB5F9027}" dt="2020-11-22T17:38:16.500" v="1626" actId="1036"/>
          <ac:spMkLst>
            <pc:docMk/>
            <pc:sldMk cId="1113044599" sldId="529"/>
            <ac:spMk id="11" creationId="{AE9CD2FB-BF49-4AE5-A8AB-91117D789915}"/>
          </ac:spMkLst>
        </pc:spChg>
        <pc:spChg chg="add mod">
          <ac:chgData name="Eftychios Protopapadakis" userId="8f2990f904bdbe98" providerId="LiveId" clId="{F54FAA79-2338-49A0-9B51-949BBB5F9027}" dt="2020-11-22T17:38:16.500" v="1626" actId="1036"/>
          <ac:spMkLst>
            <pc:docMk/>
            <pc:sldMk cId="1113044599" sldId="529"/>
            <ac:spMk id="12" creationId="{ECE2E85B-906D-401A-A65C-9EDA46AE000B}"/>
          </ac:spMkLst>
        </pc:spChg>
        <pc:spChg chg="add mod">
          <ac:chgData name="Eftychios Protopapadakis" userId="8f2990f904bdbe98" providerId="LiveId" clId="{F54FAA79-2338-49A0-9B51-949BBB5F9027}" dt="2020-11-22T17:38:16.500" v="1626" actId="1036"/>
          <ac:spMkLst>
            <pc:docMk/>
            <pc:sldMk cId="1113044599" sldId="529"/>
            <ac:spMk id="13" creationId="{02FA2485-9851-49FA-A944-61D411ECB3E9}"/>
          </ac:spMkLst>
        </pc:spChg>
        <pc:graphicFrameChg chg="add del mod replId">
          <ac:chgData name="Eftychios Protopapadakis" userId="8f2990f904bdbe98" providerId="LiveId" clId="{F54FAA79-2338-49A0-9B51-949BBB5F9027}" dt="2020-11-22T09:58:02.481" v="1434"/>
          <ac:graphicFrameMkLst>
            <pc:docMk/>
            <pc:sldMk cId="1113044599" sldId="529"/>
            <ac:graphicFrameMk id="4" creationId="{F48F3054-A9C5-46BC-B292-F86790E0C341}"/>
          </ac:graphicFrameMkLst>
        </pc:graphicFrameChg>
        <pc:picChg chg="add">
          <ac:chgData name="Eftychios Protopapadakis" userId="8f2990f904bdbe98" providerId="LiveId" clId="{F54FAA79-2338-49A0-9B51-949BBB5F9027}" dt="2020-11-22T07:53:52.184" v="545" actId="26606"/>
          <ac:picMkLst>
            <pc:docMk/>
            <pc:sldMk cId="1113044599" sldId="529"/>
            <ac:picMk id="10" creationId="{3AA16612-ACD2-4A16-8F2B-4514FD6BF28F}"/>
          </ac:picMkLst>
        </pc:picChg>
      </pc:sldChg>
      <pc:sldChg chg="addSp delSp modSp new mod setBg">
        <pc:chgData name="Eftychios Protopapadakis" userId="8f2990f904bdbe98" providerId="LiveId" clId="{F54FAA79-2338-49A0-9B51-949BBB5F9027}" dt="2020-11-23T06:46:37.717" v="2445" actId="313"/>
        <pc:sldMkLst>
          <pc:docMk/>
          <pc:sldMk cId="1694385466" sldId="530"/>
        </pc:sldMkLst>
        <pc:spChg chg="mod">
          <ac:chgData name="Eftychios Protopapadakis" userId="8f2990f904bdbe98" providerId="LiveId" clId="{F54FAA79-2338-49A0-9B51-949BBB5F9027}" dt="2020-11-23T06:46:37.717" v="2445" actId="313"/>
          <ac:spMkLst>
            <pc:docMk/>
            <pc:sldMk cId="1694385466" sldId="530"/>
            <ac:spMk id="2" creationId="{C5E51A50-F93D-49E5-A31C-5E5D638B1561}"/>
          </ac:spMkLst>
        </pc:spChg>
        <pc:spChg chg="del mod">
          <ac:chgData name="Eftychios Protopapadakis" userId="8f2990f904bdbe98" providerId="LiveId" clId="{F54FAA79-2338-49A0-9B51-949BBB5F9027}" dt="2020-11-22T17:47:08.936" v="1701" actId="478"/>
          <ac:spMkLst>
            <pc:docMk/>
            <pc:sldMk cId="1694385466" sldId="530"/>
            <ac:spMk id="3" creationId="{3A5F6579-5706-4291-ABF3-6A654E8AA920}"/>
          </ac:spMkLst>
        </pc:spChg>
        <pc:spChg chg="add mod">
          <ac:chgData name="Eftychios Protopapadakis" userId="8f2990f904bdbe98" providerId="LiveId" clId="{F54FAA79-2338-49A0-9B51-949BBB5F9027}" dt="2020-11-22T17:52:03.924" v="1891" actId="1076"/>
          <ac:spMkLst>
            <pc:docMk/>
            <pc:sldMk cId="1694385466" sldId="530"/>
            <ac:spMk id="6" creationId="{3FDF9217-351F-46FC-BC7A-AE1BCCBDB198}"/>
          </ac:spMkLst>
        </pc:spChg>
        <pc:spChg chg="add">
          <ac:chgData name="Eftychios Protopapadakis" userId="8f2990f904bdbe98" providerId="LiveId" clId="{F54FAA79-2338-49A0-9B51-949BBB5F9027}" dt="2020-11-22T07:53:53.857" v="546" actId="26606"/>
          <ac:spMkLst>
            <pc:docMk/>
            <pc:sldMk cId="1694385466" sldId="530"/>
            <ac:spMk id="8" creationId="{4351DFE5-F63D-4BE0-BDA9-E3EB88F01AA5}"/>
          </ac:spMkLst>
        </pc:spChg>
        <pc:spChg chg="add mod">
          <ac:chgData name="Eftychios Protopapadakis" userId="8f2990f904bdbe98" providerId="LiveId" clId="{F54FAA79-2338-49A0-9B51-949BBB5F9027}" dt="2020-11-22T17:53:25.708" v="1916" actId="1076"/>
          <ac:spMkLst>
            <pc:docMk/>
            <pc:sldMk cId="1694385466" sldId="530"/>
            <ac:spMk id="11" creationId="{9F368168-87D7-4A88-8CA0-97E7B5912D2A}"/>
          </ac:spMkLst>
        </pc:spChg>
        <pc:spChg chg="add del mod">
          <ac:chgData name="Eftychios Protopapadakis" userId="8f2990f904bdbe98" providerId="LiveId" clId="{F54FAA79-2338-49A0-9B51-949BBB5F9027}" dt="2020-11-22T17:51:56.780" v="1888" actId="478"/>
          <ac:spMkLst>
            <pc:docMk/>
            <pc:sldMk cId="1694385466" sldId="530"/>
            <ac:spMk id="12" creationId="{FEF54AD5-2957-4F97-A8CC-994BF55A463B}"/>
          </ac:spMkLst>
        </pc:spChg>
        <pc:spChg chg="add del mod">
          <ac:chgData name="Eftychios Protopapadakis" userId="8f2990f904bdbe98" providerId="LiveId" clId="{F54FAA79-2338-49A0-9B51-949BBB5F9027}" dt="2020-11-22T17:51:56.780" v="1888" actId="478"/>
          <ac:spMkLst>
            <pc:docMk/>
            <pc:sldMk cId="1694385466" sldId="530"/>
            <ac:spMk id="13" creationId="{4141F935-2269-44F4-A7CC-72FCDF4C1841}"/>
          </ac:spMkLst>
        </pc:spChg>
        <pc:spChg chg="add del mod">
          <ac:chgData name="Eftychios Protopapadakis" userId="8f2990f904bdbe98" providerId="LiveId" clId="{F54FAA79-2338-49A0-9B51-949BBB5F9027}" dt="2020-11-22T17:53:34.082" v="1917" actId="478"/>
          <ac:spMkLst>
            <pc:docMk/>
            <pc:sldMk cId="1694385466" sldId="530"/>
            <ac:spMk id="14" creationId="{5C02BD3B-7365-4082-A33B-383AB664504B}"/>
          </ac:spMkLst>
        </pc:spChg>
        <pc:spChg chg="add del mod">
          <ac:chgData name="Eftychios Protopapadakis" userId="8f2990f904bdbe98" providerId="LiveId" clId="{F54FAA79-2338-49A0-9B51-949BBB5F9027}" dt="2020-11-22T17:51:56.780" v="1888" actId="478"/>
          <ac:spMkLst>
            <pc:docMk/>
            <pc:sldMk cId="1694385466" sldId="530"/>
            <ac:spMk id="15" creationId="{A03DC18B-6A55-4F61-BA7F-3FA6FBEB664D}"/>
          </ac:spMkLst>
        </pc:spChg>
        <pc:spChg chg="add del mod">
          <ac:chgData name="Eftychios Protopapadakis" userId="8f2990f904bdbe98" providerId="LiveId" clId="{F54FAA79-2338-49A0-9B51-949BBB5F9027}" dt="2020-11-22T17:51:56.780" v="1888" actId="478"/>
          <ac:spMkLst>
            <pc:docMk/>
            <pc:sldMk cId="1694385466" sldId="530"/>
            <ac:spMk id="16" creationId="{674F1971-5842-4A7C-AC9D-B927399703D7}"/>
          </ac:spMkLst>
        </pc:spChg>
        <pc:spChg chg="add mod">
          <ac:chgData name="Eftychios Protopapadakis" userId="8f2990f904bdbe98" providerId="LiveId" clId="{F54FAA79-2338-49A0-9B51-949BBB5F9027}" dt="2020-11-22T17:52:24.988" v="1896" actId="1076"/>
          <ac:spMkLst>
            <pc:docMk/>
            <pc:sldMk cId="1694385466" sldId="530"/>
            <ac:spMk id="18" creationId="{744254A1-AF19-4028-9A9A-4D2EBB4202E4}"/>
          </ac:spMkLst>
        </pc:spChg>
        <pc:spChg chg="add mod">
          <ac:chgData name="Eftychios Protopapadakis" userId="8f2990f904bdbe98" providerId="LiveId" clId="{F54FAA79-2338-49A0-9B51-949BBB5F9027}" dt="2020-11-22T17:52:24.988" v="1896" actId="1076"/>
          <ac:spMkLst>
            <pc:docMk/>
            <pc:sldMk cId="1694385466" sldId="530"/>
            <ac:spMk id="19" creationId="{F117A17E-D87C-4BD6-81FE-9781C409B798}"/>
          </ac:spMkLst>
        </pc:spChg>
        <pc:spChg chg="add mod">
          <ac:chgData name="Eftychios Protopapadakis" userId="8f2990f904bdbe98" providerId="LiveId" clId="{F54FAA79-2338-49A0-9B51-949BBB5F9027}" dt="2020-11-22T17:52:24.988" v="1896" actId="1076"/>
          <ac:spMkLst>
            <pc:docMk/>
            <pc:sldMk cId="1694385466" sldId="530"/>
            <ac:spMk id="20" creationId="{FD3BA6A3-9FC4-4527-B9C0-AC1DF8DB3485}"/>
          </ac:spMkLst>
        </pc:spChg>
        <pc:spChg chg="add mod">
          <ac:chgData name="Eftychios Protopapadakis" userId="8f2990f904bdbe98" providerId="LiveId" clId="{F54FAA79-2338-49A0-9B51-949BBB5F9027}" dt="2020-11-22T17:52:34.459" v="1899" actId="6549"/>
          <ac:spMkLst>
            <pc:docMk/>
            <pc:sldMk cId="1694385466" sldId="530"/>
            <ac:spMk id="21" creationId="{159AE8A4-10C7-47A6-9FA9-45610C2ED04D}"/>
          </ac:spMkLst>
        </pc:spChg>
        <pc:spChg chg="add mod">
          <ac:chgData name="Eftychios Protopapadakis" userId="8f2990f904bdbe98" providerId="LiveId" clId="{F54FAA79-2338-49A0-9B51-949BBB5F9027}" dt="2020-11-22T17:52:24.988" v="1896" actId="1076"/>
          <ac:spMkLst>
            <pc:docMk/>
            <pc:sldMk cId="1694385466" sldId="530"/>
            <ac:spMk id="22" creationId="{A27177FF-F67E-4FAF-A42C-ACC4CBDE23E9}"/>
          </ac:spMkLst>
        </pc:spChg>
        <pc:spChg chg="add mod">
          <ac:chgData name="Eftychios Protopapadakis" userId="8f2990f904bdbe98" providerId="LiveId" clId="{F54FAA79-2338-49A0-9B51-949BBB5F9027}" dt="2020-11-22T17:52:24.988" v="1896" actId="1076"/>
          <ac:spMkLst>
            <pc:docMk/>
            <pc:sldMk cId="1694385466" sldId="530"/>
            <ac:spMk id="23" creationId="{8582BA9E-6F2F-42B7-AA24-D1C33A5A5C91}"/>
          </ac:spMkLst>
        </pc:spChg>
        <pc:spChg chg="add mod">
          <ac:chgData name="Eftychios Protopapadakis" userId="8f2990f904bdbe98" providerId="LiveId" clId="{F54FAA79-2338-49A0-9B51-949BBB5F9027}" dt="2020-11-22T17:52:24.988" v="1896" actId="1076"/>
          <ac:spMkLst>
            <pc:docMk/>
            <pc:sldMk cId="1694385466" sldId="530"/>
            <ac:spMk id="24" creationId="{E3416A41-819B-4321-8AB2-FA93E77C8638}"/>
          </ac:spMkLst>
        </pc:spChg>
        <pc:spChg chg="add mod">
          <ac:chgData name="Eftychios Protopapadakis" userId="8f2990f904bdbe98" providerId="LiveId" clId="{F54FAA79-2338-49A0-9B51-949BBB5F9027}" dt="2020-11-22T17:52:24.988" v="1896" actId="1076"/>
          <ac:spMkLst>
            <pc:docMk/>
            <pc:sldMk cId="1694385466" sldId="530"/>
            <ac:spMk id="25" creationId="{D66D9AA4-879A-4912-A723-FCE7CF4F4265}"/>
          </ac:spMkLst>
        </pc:spChg>
        <pc:spChg chg="add del mod">
          <ac:chgData name="Eftychios Protopapadakis" userId="8f2990f904bdbe98" providerId="LiveId" clId="{F54FAA79-2338-49A0-9B51-949BBB5F9027}" dt="2020-11-22T17:52:01.252" v="1889" actId="478"/>
          <ac:spMkLst>
            <pc:docMk/>
            <pc:sldMk cId="1694385466" sldId="530"/>
            <ac:spMk id="26" creationId="{631F3A65-3A13-43F3-9F7A-B7976C911B5E}"/>
          </ac:spMkLst>
        </pc:spChg>
        <pc:graphicFrameChg chg="add del mod replId">
          <ac:chgData name="Eftychios Protopapadakis" userId="8f2990f904bdbe98" providerId="LiveId" clId="{F54FAA79-2338-49A0-9B51-949BBB5F9027}" dt="2020-11-22T17:47:12.938" v="1704"/>
          <ac:graphicFrameMkLst>
            <pc:docMk/>
            <pc:sldMk cId="1694385466" sldId="530"/>
            <ac:graphicFrameMk id="4" creationId="{3FDF9217-351F-46FC-BC7A-AE1BCCBDB198}"/>
          </ac:graphicFrameMkLst>
        </pc:graphicFrameChg>
        <pc:picChg chg="add">
          <ac:chgData name="Eftychios Protopapadakis" userId="8f2990f904bdbe98" providerId="LiveId" clId="{F54FAA79-2338-49A0-9B51-949BBB5F9027}" dt="2020-11-22T07:53:53.857" v="546" actId="26606"/>
          <ac:picMkLst>
            <pc:docMk/>
            <pc:sldMk cId="1694385466" sldId="530"/>
            <ac:picMk id="10" creationId="{3AA16612-ACD2-4A16-8F2B-4514FD6BF28F}"/>
          </ac:picMkLst>
        </pc:picChg>
        <pc:picChg chg="add mod">
          <ac:chgData name="Eftychios Protopapadakis" userId="8f2990f904bdbe98" providerId="LiveId" clId="{F54FAA79-2338-49A0-9B51-949BBB5F9027}" dt="2020-11-22T17:52:24.988" v="1896" actId="1076"/>
          <ac:picMkLst>
            <pc:docMk/>
            <pc:sldMk cId="1694385466" sldId="530"/>
            <ac:picMk id="17" creationId="{59926931-48CC-4861-81C4-C76DD84990D3}"/>
          </ac:picMkLst>
        </pc:picChg>
      </pc:sldChg>
      <pc:sldChg chg="addSp delSp modSp new mod setBg modShow">
        <pc:chgData name="Eftychios Protopapadakis" userId="8f2990f904bdbe98" providerId="LiveId" clId="{F54FAA79-2338-49A0-9B51-949BBB5F9027}" dt="2020-11-23T07:28:40.308" v="2726" actId="729"/>
        <pc:sldMkLst>
          <pc:docMk/>
          <pc:sldMk cId="2498650634" sldId="531"/>
        </pc:sldMkLst>
        <pc:spChg chg="mod">
          <ac:chgData name="Eftychios Protopapadakis" userId="8f2990f904bdbe98" providerId="LiveId" clId="{F54FAA79-2338-49A0-9B51-949BBB5F9027}" dt="2020-11-22T07:53:56.557" v="547" actId="26606"/>
          <ac:spMkLst>
            <pc:docMk/>
            <pc:sldMk cId="2498650634" sldId="531"/>
            <ac:spMk id="2" creationId="{290F63C9-FE86-46ED-AC3D-AD7E3128E892}"/>
          </ac:spMkLst>
        </pc:spChg>
        <pc:spChg chg="mod">
          <ac:chgData name="Eftychios Protopapadakis" userId="8f2990f904bdbe98" providerId="LiveId" clId="{F54FAA79-2338-49A0-9B51-949BBB5F9027}" dt="2020-11-22T07:53:56.557" v="547" actId="26606"/>
          <ac:spMkLst>
            <pc:docMk/>
            <pc:sldMk cId="2498650634" sldId="531"/>
            <ac:spMk id="3" creationId="{E3A7A743-F4A4-4DA1-B16D-3DAA46AD7913}"/>
          </ac:spMkLst>
        </pc:spChg>
        <pc:spChg chg="add">
          <ac:chgData name="Eftychios Protopapadakis" userId="8f2990f904bdbe98" providerId="LiveId" clId="{F54FAA79-2338-49A0-9B51-949BBB5F9027}" dt="2020-11-22T07:53:56.557" v="547" actId="26606"/>
          <ac:spMkLst>
            <pc:docMk/>
            <pc:sldMk cId="2498650634" sldId="531"/>
            <ac:spMk id="8" creationId="{4351DFE5-F63D-4BE0-BDA9-E3EB88F01AA5}"/>
          </ac:spMkLst>
        </pc:spChg>
        <pc:picChg chg="add del">
          <ac:chgData name="Eftychios Protopapadakis" userId="8f2990f904bdbe98" providerId="LiveId" clId="{F54FAA79-2338-49A0-9B51-949BBB5F9027}" dt="2020-11-23T07:11:28.175" v="2646"/>
          <ac:picMkLst>
            <pc:docMk/>
            <pc:sldMk cId="2498650634" sldId="531"/>
            <ac:picMk id="4" creationId="{0C66C9CF-74E6-470F-8B95-F7156CBCD92F}"/>
          </ac:picMkLst>
        </pc:picChg>
        <pc:picChg chg="add">
          <ac:chgData name="Eftychios Protopapadakis" userId="8f2990f904bdbe98" providerId="LiveId" clId="{F54FAA79-2338-49A0-9B51-949BBB5F9027}" dt="2020-11-22T07:53:56.557" v="547" actId="26606"/>
          <ac:picMkLst>
            <pc:docMk/>
            <pc:sldMk cId="2498650634" sldId="531"/>
            <ac:picMk id="10" creationId="{3AA16612-ACD2-4A16-8F2B-4514FD6BF28F}"/>
          </ac:picMkLst>
        </pc:picChg>
      </pc:sldChg>
      <pc:sldChg chg="addSp delSp modSp new mod setBg">
        <pc:chgData name="Eftychios Protopapadakis" userId="8f2990f904bdbe98" providerId="LiveId" clId="{F54FAA79-2338-49A0-9B51-949BBB5F9027}" dt="2020-11-22T08:03:36.694" v="954" actId="1076"/>
        <pc:sldMkLst>
          <pc:docMk/>
          <pc:sldMk cId="2580930251" sldId="532"/>
        </pc:sldMkLst>
        <pc:spChg chg="mod">
          <ac:chgData name="Eftychios Protopapadakis" userId="8f2990f904bdbe98" providerId="LiveId" clId="{F54FAA79-2338-49A0-9B51-949BBB5F9027}" dt="2020-11-22T07:57:44.205" v="728" actId="20577"/>
          <ac:spMkLst>
            <pc:docMk/>
            <pc:sldMk cId="2580930251" sldId="532"/>
            <ac:spMk id="2" creationId="{B00E8062-08DA-43D6-8328-E953064F5396}"/>
          </ac:spMkLst>
        </pc:spChg>
        <pc:spChg chg="del mod">
          <ac:chgData name="Eftychios Protopapadakis" userId="8f2990f904bdbe98" providerId="LiveId" clId="{F54FAA79-2338-49A0-9B51-949BBB5F9027}" dt="2020-11-22T07:56:56.597" v="701" actId="478"/>
          <ac:spMkLst>
            <pc:docMk/>
            <pc:sldMk cId="2580930251" sldId="532"/>
            <ac:spMk id="3" creationId="{8A310792-22B9-487C-9E6D-39FCC20B512F}"/>
          </ac:spMkLst>
        </pc:spChg>
        <pc:spChg chg="add del mod">
          <ac:chgData name="Eftychios Protopapadakis" userId="8f2990f904bdbe98" providerId="LiveId" clId="{F54FAA79-2338-49A0-9B51-949BBB5F9027}" dt="2020-11-22T07:59:31.642" v="776" actId="478"/>
          <ac:spMkLst>
            <pc:docMk/>
            <pc:sldMk cId="2580930251" sldId="532"/>
            <ac:spMk id="6" creationId="{D4372C6E-53DC-46C4-B107-C299E5A334A6}"/>
          </ac:spMkLst>
        </pc:spChg>
        <pc:spChg chg="add del mod">
          <ac:chgData name="Eftychios Protopapadakis" userId="8f2990f904bdbe98" providerId="LiveId" clId="{F54FAA79-2338-49A0-9B51-949BBB5F9027}" dt="2020-11-22T07:59:05.146" v="774" actId="478"/>
          <ac:spMkLst>
            <pc:docMk/>
            <pc:sldMk cId="2580930251" sldId="532"/>
            <ac:spMk id="7" creationId="{64D28C68-1FB9-492A-945C-A0DAF8033660}"/>
          </ac:spMkLst>
        </pc:spChg>
        <pc:spChg chg="add">
          <ac:chgData name="Eftychios Protopapadakis" userId="8f2990f904bdbe98" providerId="LiveId" clId="{F54FAA79-2338-49A0-9B51-949BBB5F9027}" dt="2020-11-22T07:56:52.851" v="700" actId="26606"/>
          <ac:spMkLst>
            <pc:docMk/>
            <pc:sldMk cId="2580930251" sldId="532"/>
            <ac:spMk id="8" creationId="{4351DFE5-F63D-4BE0-BDA9-E3EB88F01AA5}"/>
          </ac:spMkLst>
        </pc:spChg>
        <pc:spChg chg="add del mod">
          <ac:chgData name="Eftychios Protopapadakis" userId="8f2990f904bdbe98" providerId="LiveId" clId="{F54FAA79-2338-49A0-9B51-949BBB5F9027}" dt="2020-11-22T07:59:31.642" v="776" actId="478"/>
          <ac:spMkLst>
            <pc:docMk/>
            <pc:sldMk cId="2580930251" sldId="532"/>
            <ac:spMk id="9" creationId="{3E797172-4FBC-4CAC-BD10-88D7C1E55C0F}"/>
          </ac:spMkLst>
        </pc:spChg>
        <pc:spChg chg="add del mod">
          <ac:chgData name="Eftychios Protopapadakis" userId="8f2990f904bdbe98" providerId="LiveId" clId="{F54FAA79-2338-49A0-9B51-949BBB5F9027}" dt="2020-11-22T07:58:55.358" v="771" actId="478"/>
          <ac:spMkLst>
            <pc:docMk/>
            <pc:sldMk cId="2580930251" sldId="532"/>
            <ac:spMk id="11" creationId="{187DD524-C2C4-4FB7-A249-965B16E52C54}"/>
          </ac:spMkLst>
        </pc:spChg>
        <pc:spChg chg="add del mod">
          <ac:chgData name="Eftychios Protopapadakis" userId="8f2990f904bdbe98" providerId="LiveId" clId="{F54FAA79-2338-49A0-9B51-949BBB5F9027}" dt="2020-11-22T07:59:17.345" v="775" actId="478"/>
          <ac:spMkLst>
            <pc:docMk/>
            <pc:sldMk cId="2580930251" sldId="532"/>
            <ac:spMk id="12" creationId="{CE3C6637-B86D-45A3-B36B-48151B23279E}"/>
          </ac:spMkLst>
        </pc:spChg>
        <pc:spChg chg="add del mod">
          <ac:chgData name="Eftychios Protopapadakis" userId="8f2990f904bdbe98" providerId="LiveId" clId="{F54FAA79-2338-49A0-9B51-949BBB5F9027}" dt="2020-11-22T07:59:17.345" v="775" actId="478"/>
          <ac:spMkLst>
            <pc:docMk/>
            <pc:sldMk cId="2580930251" sldId="532"/>
            <ac:spMk id="15" creationId="{325D69CD-2A64-43F5-BD87-E85FE5A4395F}"/>
          </ac:spMkLst>
        </pc:spChg>
        <pc:spChg chg="add del mod">
          <ac:chgData name="Eftychios Protopapadakis" userId="8f2990f904bdbe98" providerId="LiveId" clId="{F54FAA79-2338-49A0-9B51-949BBB5F9027}" dt="2020-11-22T07:59:17.345" v="775" actId="478"/>
          <ac:spMkLst>
            <pc:docMk/>
            <pc:sldMk cId="2580930251" sldId="532"/>
            <ac:spMk id="16" creationId="{AFB669D6-A3D1-4129-99BF-C197CE32C9B8}"/>
          </ac:spMkLst>
        </pc:spChg>
        <pc:spChg chg="add mod">
          <ac:chgData name="Eftychios Protopapadakis" userId="8f2990f904bdbe98" providerId="LiveId" clId="{F54FAA79-2338-49A0-9B51-949BBB5F9027}" dt="2020-11-22T07:59:37.269" v="778" actId="1076"/>
          <ac:spMkLst>
            <pc:docMk/>
            <pc:sldMk cId="2580930251" sldId="532"/>
            <ac:spMk id="17" creationId="{79967BE9-B5B7-4357-A7A9-0A52AD6F5D33}"/>
          </ac:spMkLst>
        </pc:spChg>
        <pc:spChg chg="add mod">
          <ac:chgData name="Eftychios Protopapadakis" userId="8f2990f904bdbe98" providerId="LiveId" clId="{F54FAA79-2338-49A0-9B51-949BBB5F9027}" dt="2020-11-22T07:59:37.269" v="778" actId="1076"/>
          <ac:spMkLst>
            <pc:docMk/>
            <pc:sldMk cId="2580930251" sldId="532"/>
            <ac:spMk id="18" creationId="{96E578F4-2418-4F10-99F9-2F39E8594F79}"/>
          </ac:spMkLst>
        </pc:spChg>
        <pc:spChg chg="add mod">
          <ac:chgData name="Eftychios Protopapadakis" userId="8f2990f904bdbe98" providerId="LiveId" clId="{F54FAA79-2338-49A0-9B51-949BBB5F9027}" dt="2020-11-22T07:59:37.269" v="778" actId="1076"/>
          <ac:spMkLst>
            <pc:docMk/>
            <pc:sldMk cId="2580930251" sldId="532"/>
            <ac:spMk id="19" creationId="{9017AB94-A2F6-49D8-9C6C-44F43799A3E1}"/>
          </ac:spMkLst>
        </pc:spChg>
        <pc:spChg chg="add mod">
          <ac:chgData name="Eftychios Protopapadakis" userId="8f2990f904bdbe98" providerId="LiveId" clId="{F54FAA79-2338-49A0-9B51-949BBB5F9027}" dt="2020-11-22T07:59:37.269" v="778" actId="1076"/>
          <ac:spMkLst>
            <pc:docMk/>
            <pc:sldMk cId="2580930251" sldId="532"/>
            <ac:spMk id="20" creationId="{7A924309-960E-4AA2-81F6-D061AB4A75B1}"/>
          </ac:spMkLst>
        </pc:spChg>
        <pc:spChg chg="add mod">
          <ac:chgData name="Eftychios Protopapadakis" userId="8f2990f904bdbe98" providerId="LiveId" clId="{F54FAA79-2338-49A0-9B51-949BBB5F9027}" dt="2020-11-22T07:59:37.269" v="778" actId="1076"/>
          <ac:spMkLst>
            <pc:docMk/>
            <pc:sldMk cId="2580930251" sldId="532"/>
            <ac:spMk id="21" creationId="{85F87BE4-0C4C-44A3-8AB1-37E5460ECE70}"/>
          </ac:spMkLst>
        </pc:spChg>
        <pc:spChg chg="add mod">
          <ac:chgData name="Eftychios Protopapadakis" userId="8f2990f904bdbe98" providerId="LiveId" clId="{F54FAA79-2338-49A0-9B51-949BBB5F9027}" dt="2020-11-22T07:59:37.269" v="778" actId="1076"/>
          <ac:spMkLst>
            <pc:docMk/>
            <pc:sldMk cId="2580930251" sldId="532"/>
            <ac:spMk id="24" creationId="{7C8D293B-BA88-49FB-9483-851C1121DA1F}"/>
          </ac:spMkLst>
        </pc:spChg>
        <pc:spChg chg="add mod">
          <ac:chgData name="Eftychios Protopapadakis" userId="8f2990f904bdbe98" providerId="LiveId" clId="{F54FAA79-2338-49A0-9B51-949BBB5F9027}" dt="2020-11-22T07:59:37.269" v="778" actId="1076"/>
          <ac:spMkLst>
            <pc:docMk/>
            <pc:sldMk cId="2580930251" sldId="532"/>
            <ac:spMk id="25" creationId="{4BF9593D-688B-454F-B873-F5B825E104FA}"/>
          </ac:spMkLst>
        </pc:spChg>
        <pc:spChg chg="add mod">
          <ac:chgData name="Eftychios Protopapadakis" userId="8f2990f904bdbe98" providerId="LiveId" clId="{F54FAA79-2338-49A0-9B51-949BBB5F9027}" dt="2020-11-22T07:59:37.269" v="778" actId="1076"/>
          <ac:spMkLst>
            <pc:docMk/>
            <pc:sldMk cId="2580930251" sldId="532"/>
            <ac:spMk id="27" creationId="{A1341F69-437F-4A52-894C-46DBCAF24BA9}"/>
          </ac:spMkLst>
        </pc:spChg>
        <pc:spChg chg="add mod">
          <ac:chgData name="Eftychios Protopapadakis" userId="8f2990f904bdbe98" providerId="LiveId" clId="{F54FAA79-2338-49A0-9B51-949BBB5F9027}" dt="2020-11-22T07:59:37.269" v="778" actId="1076"/>
          <ac:spMkLst>
            <pc:docMk/>
            <pc:sldMk cId="2580930251" sldId="532"/>
            <ac:spMk id="28" creationId="{31320FEC-32D1-4B95-BAA7-19F3B3DF5F55}"/>
          </ac:spMkLst>
        </pc:spChg>
        <pc:spChg chg="add mod">
          <ac:chgData name="Eftychios Protopapadakis" userId="8f2990f904bdbe98" providerId="LiveId" clId="{F54FAA79-2338-49A0-9B51-949BBB5F9027}" dt="2020-11-22T08:00:05.849" v="780" actId="1076"/>
          <ac:spMkLst>
            <pc:docMk/>
            <pc:sldMk cId="2580930251" sldId="532"/>
            <ac:spMk id="30" creationId="{EAA6503B-8349-44E4-910C-17425B464068}"/>
          </ac:spMkLst>
        </pc:spChg>
        <pc:spChg chg="add mod">
          <ac:chgData name="Eftychios Protopapadakis" userId="8f2990f904bdbe98" providerId="LiveId" clId="{F54FAA79-2338-49A0-9B51-949BBB5F9027}" dt="2020-11-22T08:03:36.694" v="954" actId="1076"/>
          <ac:spMkLst>
            <pc:docMk/>
            <pc:sldMk cId="2580930251" sldId="532"/>
            <ac:spMk id="31" creationId="{7395CDC2-4F81-46EA-B442-24299DE696E6}"/>
          </ac:spMkLst>
        </pc:spChg>
        <pc:spChg chg="add mod">
          <ac:chgData name="Eftychios Protopapadakis" userId="8f2990f904bdbe98" providerId="LiveId" clId="{F54FAA79-2338-49A0-9B51-949BBB5F9027}" dt="2020-11-22T08:02:08.932" v="871" actId="313"/>
          <ac:spMkLst>
            <pc:docMk/>
            <pc:sldMk cId="2580930251" sldId="532"/>
            <ac:spMk id="32" creationId="{17C053E1-F1CB-4A8B-A999-AEFF34BFBBEE}"/>
          </ac:spMkLst>
        </pc:spChg>
        <pc:spChg chg="add mod">
          <ac:chgData name="Eftychios Protopapadakis" userId="8f2990f904bdbe98" providerId="LiveId" clId="{F54FAA79-2338-49A0-9B51-949BBB5F9027}" dt="2020-11-22T08:03:27.551" v="953" actId="313"/>
          <ac:spMkLst>
            <pc:docMk/>
            <pc:sldMk cId="2580930251" sldId="532"/>
            <ac:spMk id="33" creationId="{28DB5958-EEBC-49D1-A855-56356E91D644}"/>
          </ac:spMkLst>
        </pc:spChg>
        <pc:picChg chg="add">
          <ac:chgData name="Eftychios Protopapadakis" userId="8f2990f904bdbe98" providerId="LiveId" clId="{F54FAA79-2338-49A0-9B51-949BBB5F9027}" dt="2020-11-22T07:56:52.851" v="700" actId="26606"/>
          <ac:picMkLst>
            <pc:docMk/>
            <pc:sldMk cId="2580930251" sldId="532"/>
            <ac:picMk id="10" creationId="{3AA16612-ACD2-4A16-8F2B-4514FD6BF28F}"/>
          </ac:picMkLst>
        </pc:picChg>
        <pc:cxnChg chg="add del mod">
          <ac:chgData name="Eftychios Protopapadakis" userId="8f2990f904bdbe98" providerId="LiveId" clId="{F54FAA79-2338-49A0-9B51-949BBB5F9027}" dt="2020-11-22T07:59:17.345" v="775" actId="478"/>
          <ac:cxnSpMkLst>
            <pc:docMk/>
            <pc:sldMk cId="2580930251" sldId="532"/>
            <ac:cxnSpMk id="13" creationId="{6FCBD4F7-7DFB-4F13-A4C2-B34DC377A17D}"/>
          </ac:cxnSpMkLst>
        </pc:cxnChg>
        <pc:cxnChg chg="add del mod">
          <ac:chgData name="Eftychios Protopapadakis" userId="8f2990f904bdbe98" providerId="LiveId" clId="{F54FAA79-2338-49A0-9B51-949BBB5F9027}" dt="2020-11-22T07:59:17.345" v="775" actId="478"/>
          <ac:cxnSpMkLst>
            <pc:docMk/>
            <pc:sldMk cId="2580930251" sldId="532"/>
            <ac:cxnSpMk id="14" creationId="{9130C41E-7396-4FA0-ACE0-5DCC14D343FE}"/>
          </ac:cxnSpMkLst>
        </pc:cxnChg>
        <pc:cxnChg chg="add mod">
          <ac:chgData name="Eftychios Protopapadakis" userId="8f2990f904bdbe98" providerId="LiveId" clId="{F54FAA79-2338-49A0-9B51-949BBB5F9027}" dt="2020-11-22T07:59:37.269" v="778" actId="1076"/>
          <ac:cxnSpMkLst>
            <pc:docMk/>
            <pc:sldMk cId="2580930251" sldId="532"/>
            <ac:cxnSpMk id="22" creationId="{B2D6D23A-47E0-4CBC-B30F-0645C2EFE415}"/>
          </ac:cxnSpMkLst>
        </pc:cxnChg>
        <pc:cxnChg chg="add mod">
          <ac:chgData name="Eftychios Protopapadakis" userId="8f2990f904bdbe98" providerId="LiveId" clId="{F54FAA79-2338-49A0-9B51-949BBB5F9027}" dt="2020-11-22T07:59:37.269" v="778" actId="1076"/>
          <ac:cxnSpMkLst>
            <pc:docMk/>
            <pc:sldMk cId="2580930251" sldId="532"/>
            <ac:cxnSpMk id="23" creationId="{BB08BF65-1E50-49CF-9C4E-CB7E37D71C7E}"/>
          </ac:cxnSpMkLst>
        </pc:cxnChg>
        <pc:cxnChg chg="add mod">
          <ac:chgData name="Eftychios Protopapadakis" userId="8f2990f904bdbe98" providerId="LiveId" clId="{F54FAA79-2338-49A0-9B51-949BBB5F9027}" dt="2020-11-22T07:59:37.269" v="778" actId="1076"/>
          <ac:cxnSpMkLst>
            <pc:docMk/>
            <pc:sldMk cId="2580930251" sldId="532"/>
            <ac:cxnSpMk id="26" creationId="{98C2F489-79DC-4384-B220-0290DFFBE07D}"/>
          </ac:cxnSpMkLst>
        </pc:cxnChg>
        <pc:cxnChg chg="add mod">
          <ac:chgData name="Eftychios Protopapadakis" userId="8f2990f904bdbe98" providerId="LiveId" clId="{F54FAA79-2338-49A0-9B51-949BBB5F9027}" dt="2020-11-22T07:59:37.269" v="778" actId="1076"/>
          <ac:cxnSpMkLst>
            <pc:docMk/>
            <pc:sldMk cId="2580930251" sldId="532"/>
            <ac:cxnSpMk id="29" creationId="{2144F74E-8FC2-4A87-8E63-8B2704C6FE37}"/>
          </ac:cxnSpMkLst>
        </pc:cxnChg>
      </pc:sldChg>
      <pc:sldChg chg="addSp delSp modSp new mod ord setBg">
        <pc:chgData name="Eftychios Protopapadakis" userId="8f2990f904bdbe98" providerId="LiveId" clId="{F54FAA79-2338-49A0-9B51-949BBB5F9027}" dt="2020-11-22T10:43:06.395" v="1598"/>
        <pc:sldMkLst>
          <pc:docMk/>
          <pc:sldMk cId="2570685925" sldId="533"/>
        </pc:sldMkLst>
        <pc:spChg chg="mod">
          <ac:chgData name="Eftychios Protopapadakis" userId="8f2990f904bdbe98" providerId="LiveId" clId="{F54FAA79-2338-49A0-9B51-949BBB5F9027}" dt="2020-11-22T08:11:08.840" v="1028" actId="313"/>
          <ac:spMkLst>
            <pc:docMk/>
            <pc:sldMk cId="2570685925" sldId="533"/>
            <ac:spMk id="2" creationId="{A0B65121-133C-4D0F-83C6-6A1CE13B4A6B}"/>
          </ac:spMkLst>
        </pc:spChg>
        <pc:spChg chg="del mod">
          <ac:chgData name="Eftychios Protopapadakis" userId="8f2990f904bdbe98" providerId="LiveId" clId="{F54FAA79-2338-49A0-9B51-949BBB5F9027}" dt="2020-11-22T08:09:09.091" v="1003" actId="478"/>
          <ac:spMkLst>
            <pc:docMk/>
            <pc:sldMk cId="2570685925" sldId="533"/>
            <ac:spMk id="3" creationId="{23738F7E-48EB-4610-8BF7-99664512936A}"/>
          </ac:spMkLst>
        </pc:spChg>
        <pc:spChg chg="add">
          <ac:chgData name="Eftychios Protopapadakis" userId="8f2990f904bdbe98" providerId="LiveId" clId="{F54FAA79-2338-49A0-9B51-949BBB5F9027}" dt="2020-11-22T08:08:07.173" v="962" actId="26606"/>
          <ac:spMkLst>
            <pc:docMk/>
            <pc:sldMk cId="2570685925" sldId="533"/>
            <ac:spMk id="8" creationId="{4351DFE5-F63D-4BE0-BDA9-E3EB88F01AA5}"/>
          </ac:spMkLst>
        </pc:spChg>
        <pc:spChg chg="add mod">
          <ac:chgData name="Eftychios Protopapadakis" userId="8f2990f904bdbe98" providerId="LiveId" clId="{F54FAA79-2338-49A0-9B51-949BBB5F9027}" dt="2020-11-22T08:10:30.163" v="1009" actId="14100"/>
          <ac:spMkLst>
            <pc:docMk/>
            <pc:sldMk cId="2570685925" sldId="533"/>
            <ac:spMk id="9" creationId="{90F2100B-6676-4E6A-8340-DC8917F475FF}"/>
          </ac:spMkLst>
        </pc:spChg>
        <pc:picChg chg="add mod">
          <ac:chgData name="Eftychios Protopapadakis" userId="8f2990f904bdbe98" providerId="LiveId" clId="{F54FAA79-2338-49A0-9B51-949BBB5F9027}" dt="2020-11-22T08:10:38.002" v="1010" actId="732"/>
          <ac:picMkLst>
            <pc:docMk/>
            <pc:sldMk cId="2570685925" sldId="533"/>
            <ac:picMk id="6" creationId="{4AD557FF-30B6-40E9-8B40-758EFB7A31E3}"/>
          </ac:picMkLst>
        </pc:picChg>
        <pc:picChg chg="add mod">
          <ac:chgData name="Eftychios Protopapadakis" userId="8f2990f904bdbe98" providerId="LiveId" clId="{F54FAA79-2338-49A0-9B51-949BBB5F9027}" dt="2020-11-22T08:10:43.155" v="1011" actId="732"/>
          <ac:picMkLst>
            <pc:docMk/>
            <pc:sldMk cId="2570685925" sldId="533"/>
            <ac:picMk id="7" creationId="{376B39A6-86F5-43BD-B442-10368C79F785}"/>
          </ac:picMkLst>
        </pc:picChg>
        <pc:picChg chg="add">
          <ac:chgData name="Eftychios Protopapadakis" userId="8f2990f904bdbe98" providerId="LiveId" clId="{F54FAA79-2338-49A0-9B51-949BBB5F9027}" dt="2020-11-22T08:08:07.173" v="962" actId="26606"/>
          <ac:picMkLst>
            <pc:docMk/>
            <pc:sldMk cId="2570685925" sldId="533"/>
            <ac:picMk id="10" creationId="{3AA16612-ACD2-4A16-8F2B-4514FD6BF28F}"/>
          </ac:picMkLst>
        </pc:picChg>
      </pc:sldChg>
      <pc:sldChg chg="addSp delSp modSp new mod setBg">
        <pc:chgData name="Eftychios Protopapadakis" userId="8f2990f904bdbe98" providerId="LiveId" clId="{F54FAA79-2338-49A0-9B51-949BBB5F9027}" dt="2020-11-23T06:45:28.033" v="2443" actId="20577"/>
        <pc:sldMkLst>
          <pc:docMk/>
          <pc:sldMk cId="182403839" sldId="534"/>
        </pc:sldMkLst>
        <pc:spChg chg="mod">
          <ac:chgData name="Eftychios Protopapadakis" userId="8f2990f904bdbe98" providerId="LiveId" clId="{F54FAA79-2338-49A0-9B51-949BBB5F9027}" dt="2020-11-23T06:45:28.033" v="2443" actId="20577"/>
          <ac:spMkLst>
            <pc:docMk/>
            <pc:sldMk cId="182403839" sldId="534"/>
            <ac:spMk id="2" creationId="{F813B30C-09E9-4318-81EC-DAA96AFF4CBE}"/>
          </ac:spMkLst>
        </pc:spChg>
        <pc:spChg chg="del mod">
          <ac:chgData name="Eftychios Protopapadakis" userId="8f2990f904bdbe98" providerId="LiveId" clId="{F54FAA79-2338-49A0-9B51-949BBB5F9027}" dt="2020-11-22T09:01:34.943" v="1315" actId="478"/>
          <ac:spMkLst>
            <pc:docMk/>
            <pc:sldMk cId="182403839" sldId="534"/>
            <ac:spMk id="3" creationId="{5417E040-6544-4113-B4B4-CBAB6E9A2DEC}"/>
          </ac:spMkLst>
        </pc:spChg>
        <pc:spChg chg="add">
          <ac:chgData name="Eftychios Protopapadakis" userId="8f2990f904bdbe98" providerId="LiveId" clId="{F54FAA79-2338-49A0-9B51-949BBB5F9027}" dt="2020-11-22T09:00:20.778" v="1196" actId="26606"/>
          <ac:spMkLst>
            <pc:docMk/>
            <pc:sldMk cId="182403839" sldId="534"/>
            <ac:spMk id="8" creationId="{4351DFE5-F63D-4BE0-BDA9-E3EB88F01AA5}"/>
          </ac:spMkLst>
        </pc:spChg>
        <pc:spChg chg="add mod">
          <ac:chgData name="Eftychios Protopapadakis" userId="8f2990f904bdbe98" providerId="LiveId" clId="{F54FAA79-2338-49A0-9B51-949BBB5F9027}" dt="2020-11-22T09:01:45.601" v="1318" actId="1076"/>
          <ac:spMkLst>
            <pc:docMk/>
            <pc:sldMk cId="182403839" sldId="534"/>
            <ac:spMk id="11" creationId="{99D97741-7FCA-4989-9819-B8A5AE72208F}"/>
          </ac:spMkLst>
        </pc:spChg>
        <pc:spChg chg="add mod">
          <ac:chgData name="Eftychios Protopapadakis" userId="8f2990f904bdbe98" providerId="LiveId" clId="{F54FAA79-2338-49A0-9B51-949BBB5F9027}" dt="2020-11-22T09:01:45.601" v="1318" actId="1076"/>
          <ac:spMkLst>
            <pc:docMk/>
            <pc:sldMk cId="182403839" sldId="534"/>
            <ac:spMk id="12" creationId="{54207DBC-2067-4946-B5CE-AD530B866B06}"/>
          </ac:spMkLst>
        </pc:spChg>
        <pc:spChg chg="add mod">
          <ac:chgData name="Eftychios Protopapadakis" userId="8f2990f904bdbe98" providerId="LiveId" clId="{F54FAA79-2338-49A0-9B51-949BBB5F9027}" dt="2020-11-22T09:01:45.601" v="1318" actId="1076"/>
          <ac:spMkLst>
            <pc:docMk/>
            <pc:sldMk cId="182403839" sldId="534"/>
            <ac:spMk id="13" creationId="{AC42884E-D207-4C75-B6F5-C79C6CA78171}"/>
          </ac:spMkLst>
        </pc:spChg>
        <pc:picChg chg="add mod">
          <ac:chgData name="Eftychios Protopapadakis" userId="8f2990f904bdbe98" providerId="LiveId" clId="{F54FAA79-2338-49A0-9B51-949BBB5F9027}" dt="2020-11-22T09:01:45.601" v="1318" actId="1076"/>
          <ac:picMkLst>
            <pc:docMk/>
            <pc:sldMk cId="182403839" sldId="534"/>
            <ac:picMk id="6" creationId="{A4433C22-0603-4A59-9900-D811B00C9AFC}"/>
          </ac:picMkLst>
        </pc:picChg>
        <pc:picChg chg="add mod">
          <ac:chgData name="Eftychios Protopapadakis" userId="8f2990f904bdbe98" providerId="LiveId" clId="{F54FAA79-2338-49A0-9B51-949BBB5F9027}" dt="2020-11-22T09:01:45.601" v="1318" actId="1076"/>
          <ac:picMkLst>
            <pc:docMk/>
            <pc:sldMk cId="182403839" sldId="534"/>
            <ac:picMk id="7" creationId="{3A3E54D0-DE20-4BFA-BA58-913C8874C510}"/>
          </ac:picMkLst>
        </pc:picChg>
        <pc:picChg chg="add mod">
          <ac:chgData name="Eftychios Protopapadakis" userId="8f2990f904bdbe98" providerId="LiveId" clId="{F54FAA79-2338-49A0-9B51-949BBB5F9027}" dt="2020-11-22T09:01:45.601" v="1318" actId="1076"/>
          <ac:picMkLst>
            <pc:docMk/>
            <pc:sldMk cId="182403839" sldId="534"/>
            <ac:picMk id="9" creationId="{0BC11448-693A-4DB8-909F-1B7CFC767590}"/>
          </ac:picMkLst>
        </pc:picChg>
        <pc:picChg chg="add">
          <ac:chgData name="Eftychios Protopapadakis" userId="8f2990f904bdbe98" providerId="LiveId" clId="{F54FAA79-2338-49A0-9B51-949BBB5F9027}" dt="2020-11-22T09:00:20.778" v="1196" actId="26606"/>
          <ac:picMkLst>
            <pc:docMk/>
            <pc:sldMk cId="182403839" sldId="534"/>
            <ac:picMk id="10" creationId="{3AA16612-ACD2-4A16-8F2B-4514FD6BF28F}"/>
          </ac:picMkLst>
        </pc:picChg>
      </pc:sldChg>
      <pc:sldChg chg="addSp delSp modSp new mod ord setBg modClrScheme chgLayout">
        <pc:chgData name="Eftychios Protopapadakis" userId="8f2990f904bdbe98" providerId="LiveId" clId="{F54FAA79-2338-49A0-9B51-949BBB5F9027}" dt="2020-11-22T10:03:24.686" v="1511"/>
        <pc:sldMkLst>
          <pc:docMk/>
          <pc:sldMk cId="2905109158" sldId="535"/>
        </pc:sldMkLst>
        <pc:spChg chg="del mod ord">
          <ac:chgData name="Eftychios Protopapadakis" userId="8f2990f904bdbe98" providerId="LiveId" clId="{F54FAA79-2338-49A0-9B51-949BBB5F9027}" dt="2020-11-22T10:01:09.284" v="1437" actId="700"/>
          <ac:spMkLst>
            <pc:docMk/>
            <pc:sldMk cId="2905109158" sldId="535"/>
            <ac:spMk id="2" creationId="{308B4839-2B53-482D-805C-4A9EF8AA9941}"/>
          </ac:spMkLst>
        </pc:spChg>
        <pc:spChg chg="del mod ord">
          <ac:chgData name="Eftychios Protopapadakis" userId="8f2990f904bdbe98" providerId="LiveId" clId="{F54FAA79-2338-49A0-9B51-949BBB5F9027}" dt="2020-11-22T10:01:09.284" v="1437" actId="700"/>
          <ac:spMkLst>
            <pc:docMk/>
            <pc:sldMk cId="2905109158" sldId="535"/>
            <ac:spMk id="3" creationId="{186D841B-1946-41A6-A590-BB2881912BD1}"/>
          </ac:spMkLst>
        </pc:spChg>
        <pc:spChg chg="add mod ord">
          <ac:chgData name="Eftychios Protopapadakis" userId="8f2990f904bdbe98" providerId="LiveId" clId="{F54FAA79-2338-49A0-9B51-949BBB5F9027}" dt="2020-11-22T10:01:54.810" v="1463" actId="20577"/>
          <ac:spMkLst>
            <pc:docMk/>
            <pc:sldMk cId="2905109158" sldId="535"/>
            <ac:spMk id="4" creationId="{9108FDC8-AB14-4117-BF1E-F3E56AF02CD6}"/>
          </ac:spMkLst>
        </pc:spChg>
        <pc:spChg chg="add mod ord">
          <ac:chgData name="Eftychios Protopapadakis" userId="8f2990f904bdbe98" providerId="LiveId" clId="{F54FAA79-2338-49A0-9B51-949BBB5F9027}" dt="2020-11-22T10:01:35.321" v="1442" actId="26606"/>
          <ac:spMkLst>
            <pc:docMk/>
            <pc:sldMk cId="2905109158" sldId="535"/>
            <ac:spMk id="5" creationId="{FA073EBA-A476-443F-9AA8-1BF87EEBE245}"/>
          </ac:spMkLst>
        </pc:spChg>
        <pc:spChg chg="add del">
          <ac:chgData name="Eftychios Protopapadakis" userId="8f2990f904bdbe98" providerId="LiveId" clId="{F54FAA79-2338-49A0-9B51-949BBB5F9027}" dt="2020-11-22T10:01:35.301" v="1441" actId="26606"/>
          <ac:spMkLst>
            <pc:docMk/>
            <pc:sldMk cId="2905109158" sldId="535"/>
            <ac:spMk id="10" creationId="{23962611-DFD5-4092-AAFD-559E3DFCE2C9}"/>
          </ac:spMkLst>
        </pc:spChg>
        <pc:spChg chg="add">
          <ac:chgData name="Eftychios Protopapadakis" userId="8f2990f904bdbe98" providerId="LiveId" clId="{F54FAA79-2338-49A0-9B51-949BBB5F9027}" dt="2020-11-22T10:01:35.321" v="1442" actId="26606"/>
          <ac:spMkLst>
            <pc:docMk/>
            <pc:sldMk cId="2905109158" sldId="535"/>
            <ac:spMk id="11" creationId="{0BC9EFE1-D8CB-4668-9980-DB108327A794}"/>
          </ac:spMkLst>
        </pc:spChg>
        <pc:spChg chg="add">
          <ac:chgData name="Eftychios Protopapadakis" userId="8f2990f904bdbe98" providerId="LiveId" clId="{F54FAA79-2338-49A0-9B51-949BBB5F9027}" dt="2020-11-22T10:01:35.321" v="1442" actId="26606"/>
          <ac:spMkLst>
            <pc:docMk/>
            <pc:sldMk cId="2905109158" sldId="535"/>
            <ac:spMk id="15" creationId="{77DA6D33-2D62-458C-BF5D-DBF612FD557E}"/>
          </ac:spMkLst>
        </pc:spChg>
        <pc:picChg chg="add mod">
          <ac:chgData name="Eftychios Protopapadakis" userId="8f2990f904bdbe98" providerId="LiveId" clId="{F54FAA79-2338-49A0-9B51-949BBB5F9027}" dt="2020-11-22T10:01:38.709" v="1443" actId="27614"/>
          <ac:picMkLst>
            <pc:docMk/>
            <pc:sldMk cId="2905109158" sldId="535"/>
            <ac:picMk id="7" creationId="{63FE1F56-70A8-473D-91A4-43AFF7FB5C8C}"/>
          </ac:picMkLst>
        </pc:picChg>
        <pc:picChg chg="add del">
          <ac:chgData name="Eftychios Protopapadakis" userId="8f2990f904bdbe98" providerId="LiveId" clId="{F54FAA79-2338-49A0-9B51-949BBB5F9027}" dt="2020-11-22T10:01:35.301" v="1441" actId="26606"/>
          <ac:picMkLst>
            <pc:docMk/>
            <pc:sldMk cId="2905109158" sldId="535"/>
            <ac:picMk id="12" creationId="{2270F1FA-0425-408F-9861-80BF5AFB276D}"/>
          </ac:picMkLst>
        </pc:picChg>
        <pc:picChg chg="add">
          <ac:chgData name="Eftychios Protopapadakis" userId="8f2990f904bdbe98" providerId="LiveId" clId="{F54FAA79-2338-49A0-9B51-949BBB5F9027}" dt="2020-11-22T10:01:35.321" v="1442" actId="26606"/>
          <ac:picMkLst>
            <pc:docMk/>
            <pc:sldMk cId="2905109158" sldId="535"/>
            <ac:picMk id="13" creationId="{7CBAE1BD-B8E4-4029-8AA2-C77E4FED9864}"/>
          </ac:picMkLst>
        </pc:picChg>
      </pc:sldChg>
      <pc:sldChg chg="modSp del mod ord">
        <pc:chgData name="Eftychios Protopapadakis" userId="8f2990f904bdbe98" providerId="LiveId" clId="{F54FAA79-2338-49A0-9B51-949BBB5F9027}" dt="2020-11-22T17:39:01.453" v="1659" actId="47"/>
        <pc:sldMkLst>
          <pc:docMk/>
          <pc:sldMk cId="2865401501" sldId="536"/>
        </pc:sldMkLst>
        <pc:spChg chg="mod">
          <ac:chgData name="Eftychios Protopapadakis" userId="8f2990f904bdbe98" providerId="LiveId" clId="{F54FAA79-2338-49A0-9B51-949BBB5F9027}" dt="2020-11-22T10:02:31.330" v="1474" actId="20577"/>
          <ac:spMkLst>
            <pc:docMk/>
            <pc:sldMk cId="2865401501" sldId="536"/>
            <ac:spMk id="4" creationId="{9108FDC8-AB14-4117-BF1E-F3E56AF02CD6}"/>
          </ac:spMkLst>
        </pc:spChg>
      </pc:sldChg>
      <pc:sldChg chg="addSp delSp add del setBg delDesignElem">
        <pc:chgData name="Eftychios Protopapadakis" userId="8f2990f904bdbe98" providerId="LiveId" clId="{F54FAA79-2338-49A0-9B51-949BBB5F9027}" dt="2020-11-22T10:02:13.310" v="1468"/>
        <pc:sldMkLst>
          <pc:docMk/>
          <pc:sldMk cId="3089383458" sldId="536"/>
        </pc:sldMkLst>
        <pc:spChg chg="add del">
          <ac:chgData name="Eftychios Protopapadakis" userId="8f2990f904bdbe98" providerId="LiveId" clId="{F54FAA79-2338-49A0-9B51-949BBB5F9027}" dt="2020-11-22T10:02:13.310" v="1468"/>
          <ac:spMkLst>
            <pc:docMk/>
            <pc:sldMk cId="3089383458" sldId="536"/>
            <ac:spMk id="11" creationId="{0BC9EFE1-D8CB-4668-9980-DB108327A794}"/>
          </ac:spMkLst>
        </pc:spChg>
        <pc:spChg chg="add del">
          <ac:chgData name="Eftychios Protopapadakis" userId="8f2990f904bdbe98" providerId="LiveId" clId="{F54FAA79-2338-49A0-9B51-949BBB5F9027}" dt="2020-11-22T10:02:13.310" v="1468"/>
          <ac:spMkLst>
            <pc:docMk/>
            <pc:sldMk cId="3089383458" sldId="536"/>
            <ac:spMk id="15" creationId="{77DA6D33-2D62-458C-BF5D-DBF612FD557E}"/>
          </ac:spMkLst>
        </pc:spChg>
        <pc:picChg chg="add del">
          <ac:chgData name="Eftychios Protopapadakis" userId="8f2990f904bdbe98" providerId="LiveId" clId="{F54FAA79-2338-49A0-9B51-949BBB5F9027}" dt="2020-11-22T10:02:13.310" v="1468"/>
          <ac:picMkLst>
            <pc:docMk/>
            <pc:sldMk cId="3089383458" sldId="536"/>
            <ac:picMk id="13" creationId="{7CBAE1BD-B8E4-4029-8AA2-C77E4FED9864}"/>
          </ac:picMkLst>
        </pc:picChg>
      </pc:sldChg>
      <pc:sldChg chg="new del">
        <pc:chgData name="Eftychios Protopapadakis" userId="8f2990f904bdbe98" providerId="LiveId" clId="{F54FAA79-2338-49A0-9B51-949BBB5F9027}" dt="2020-11-22T10:02:04.765" v="1465" actId="680"/>
        <pc:sldMkLst>
          <pc:docMk/>
          <pc:sldMk cId="3102709298" sldId="536"/>
        </pc:sldMkLst>
      </pc:sldChg>
      <pc:sldChg chg="modSp add mod ord">
        <pc:chgData name="Eftychios Protopapadakis" userId="8f2990f904bdbe98" providerId="LiveId" clId="{F54FAA79-2338-49A0-9B51-949BBB5F9027}" dt="2020-11-22T10:03:24.686" v="1511"/>
        <pc:sldMkLst>
          <pc:docMk/>
          <pc:sldMk cId="399084436" sldId="537"/>
        </pc:sldMkLst>
        <pc:spChg chg="mod">
          <ac:chgData name="Eftychios Protopapadakis" userId="8f2990f904bdbe98" providerId="LiveId" clId="{F54FAA79-2338-49A0-9B51-949BBB5F9027}" dt="2020-11-22T10:02:59.014" v="1500" actId="20577"/>
          <ac:spMkLst>
            <pc:docMk/>
            <pc:sldMk cId="399084436" sldId="537"/>
            <ac:spMk id="4" creationId="{9108FDC8-AB14-4117-BF1E-F3E56AF02CD6}"/>
          </ac:spMkLst>
        </pc:spChg>
      </pc:sldChg>
      <pc:sldChg chg="addSp delSp add del setBg delDesignElem">
        <pc:chgData name="Eftychios Protopapadakis" userId="8f2990f904bdbe98" providerId="LiveId" clId="{F54FAA79-2338-49A0-9B51-949BBB5F9027}" dt="2020-11-22T10:02:53.632" v="1490"/>
        <pc:sldMkLst>
          <pc:docMk/>
          <pc:sldMk cId="1055644050" sldId="537"/>
        </pc:sldMkLst>
        <pc:spChg chg="add del">
          <ac:chgData name="Eftychios Protopapadakis" userId="8f2990f904bdbe98" providerId="LiveId" clId="{F54FAA79-2338-49A0-9B51-949BBB5F9027}" dt="2020-11-22T10:02:53.632" v="1490"/>
          <ac:spMkLst>
            <pc:docMk/>
            <pc:sldMk cId="1055644050" sldId="537"/>
            <ac:spMk id="11" creationId="{0BC9EFE1-D8CB-4668-9980-DB108327A794}"/>
          </ac:spMkLst>
        </pc:spChg>
        <pc:spChg chg="add del">
          <ac:chgData name="Eftychios Protopapadakis" userId="8f2990f904bdbe98" providerId="LiveId" clId="{F54FAA79-2338-49A0-9B51-949BBB5F9027}" dt="2020-11-22T10:02:53.632" v="1490"/>
          <ac:spMkLst>
            <pc:docMk/>
            <pc:sldMk cId="1055644050" sldId="537"/>
            <ac:spMk id="15" creationId="{77DA6D33-2D62-458C-BF5D-DBF612FD557E}"/>
          </ac:spMkLst>
        </pc:spChg>
        <pc:picChg chg="add del">
          <ac:chgData name="Eftychios Protopapadakis" userId="8f2990f904bdbe98" providerId="LiveId" clId="{F54FAA79-2338-49A0-9B51-949BBB5F9027}" dt="2020-11-22T10:02:53.632" v="1490"/>
          <ac:picMkLst>
            <pc:docMk/>
            <pc:sldMk cId="1055644050" sldId="537"/>
            <ac:picMk id="13" creationId="{7CBAE1BD-B8E4-4029-8AA2-C77E4FED9864}"/>
          </ac:picMkLst>
        </pc:picChg>
      </pc:sldChg>
      <pc:sldChg chg="addSp delSp modSp add del mod setBg delDesignElem">
        <pc:chgData name="Eftychios Protopapadakis" userId="8f2990f904bdbe98" providerId="LiveId" clId="{F54FAA79-2338-49A0-9B51-949BBB5F9027}" dt="2020-11-22T10:02:48.274" v="1487"/>
        <pc:sldMkLst>
          <pc:docMk/>
          <pc:sldMk cId="4034015766" sldId="537"/>
        </pc:sldMkLst>
        <pc:spChg chg="mod">
          <ac:chgData name="Eftychios Protopapadakis" userId="8f2990f904bdbe98" providerId="LiveId" clId="{F54FAA79-2338-49A0-9B51-949BBB5F9027}" dt="2020-11-22T10:02:47.299" v="1486" actId="20577"/>
          <ac:spMkLst>
            <pc:docMk/>
            <pc:sldMk cId="4034015766" sldId="537"/>
            <ac:spMk id="4" creationId="{9108FDC8-AB14-4117-BF1E-F3E56AF02CD6}"/>
          </ac:spMkLst>
        </pc:spChg>
        <pc:spChg chg="add del">
          <ac:chgData name="Eftychios Protopapadakis" userId="8f2990f904bdbe98" providerId="LiveId" clId="{F54FAA79-2338-49A0-9B51-949BBB5F9027}" dt="2020-11-22T10:02:48.274" v="1487"/>
          <ac:spMkLst>
            <pc:docMk/>
            <pc:sldMk cId="4034015766" sldId="537"/>
            <ac:spMk id="11" creationId="{0BC9EFE1-D8CB-4668-9980-DB108327A794}"/>
          </ac:spMkLst>
        </pc:spChg>
        <pc:spChg chg="add del">
          <ac:chgData name="Eftychios Protopapadakis" userId="8f2990f904bdbe98" providerId="LiveId" clId="{F54FAA79-2338-49A0-9B51-949BBB5F9027}" dt="2020-11-22T10:02:48.274" v="1487"/>
          <ac:spMkLst>
            <pc:docMk/>
            <pc:sldMk cId="4034015766" sldId="537"/>
            <ac:spMk id="15" creationId="{77DA6D33-2D62-458C-BF5D-DBF612FD557E}"/>
          </ac:spMkLst>
        </pc:spChg>
        <pc:picChg chg="add del">
          <ac:chgData name="Eftychios Protopapadakis" userId="8f2990f904bdbe98" providerId="LiveId" clId="{F54FAA79-2338-49A0-9B51-949BBB5F9027}" dt="2020-11-22T10:02:48.274" v="1487"/>
          <ac:picMkLst>
            <pc:docMk/>
            <pc:sldMk cId="4034015766" sldId="537"/>
            <ac:picMk id="13" creationId="{7CBAE1BD-B8E4-4029-8AA2-C77E4FED9864}"/>
          </ac:picMkLst>
        </pc:picChg>
      </pc:sldChg>
      <pc:sldChg chg="modSp add mod ord">
        <pc:chgData name="Eftychios Protopapadakis" userId="8f2990f904bdbe98" providerId="LiveId" clId="{F54FAA79-2338-49A0-9B51-949BBB5F9027}" dt="2020-11-22T10:03:24.686" v="1511"/>
        <pc:sldMkLst>
          <pc:docMk/>
          <pc:sldMk cId="270993305" sldId="538"/>
        </pc:sldMkLst>
        <pc:spChg chg="mod">
          <ac:chgData name="Eftychios Protopapadakis" userId="8f2990f904bdbe98" providerId="LiveId" clId="{F54FAA79-2338-49A0-9B51-949BBB5F9027}" dt="2020-11-22T10:03:10.022" v="1509" actId="20577"/>
          <ac:spMkLst>
            <pc:docMk/>
            <pc:sldMk cId="270993305" sldId="538"/>
            <ac:spMk id="4" creationId="{9108FDC8-AB14-4117-BF1E-F3E56AF02CD6}"/>
          </ac:spMkLst>
        </pc:spChg>
      </pc:sldChg>
      <pc:sldChg chg="addSp delSp add del setBg delDesignElem">
        <pc:chgData name="Eftychios Protopapadakis" userId="8f2990f904bdbe98" providerId="LiveId" clId="{F54FAA79-2338-49A0-9B51-949BBB5F9027}" dt="2020-11-22T10:03:04.902" v="1503"/>
        <pc:sldMkLst>
          <pc:docMk/>
          <pc:sldMk cId="452415677" sldId="538"/>
        </pc:sldMkLst>
        <pc:spChg chg="add del">
          <ac:chgData name="Eftychios Protopapadakis" userId="8f2990f904bdbe98" providerId="LiveId" clId="{F54FAA79-2338-49A0-9B51-949BBB5F9027}" dt="2020-11-22T10:03:04.902" v="1503"/>
          <ac:spMkLst>
            <pc:docMk/>
            <pc:sldMk cId="452415677" sldId="538"/>
            <ac:spMk id="11" creationId="{0BC9EFE1-D8CB-4668-9980-DB108327A794}"/>
          </ac:spMkLst>
        </pc:spChg>
        <pc:spChg chg="add del">
          <ac:chgData name="Eftychios Protopapadakis" userId="8f2990f904bdbe98" providerId="LiveId" clId="{F54FAA79-2338-49A0-9B51-949BBB5F9027}" dt="2020-11-22T10:03:04.902" v="1503"/>
          <ac:spMkLst>
            <pc:docMk/>
            <pc:sldMk cId="452415677" sldId="538"/>
            <ac:spMk id="15" creationId="{77DA6D33-2D62-458C-BF5D-DBF612FD557E}"/>
          </ac:spMkLst>
        </pc:spChg>
        <pc:picChg chg="add del">
          <ac:chgData name="Eftychios Protopapadakis" userId="8f2990f904bdbe98" providerId="LiveId" clId="{F54FAA79-2338-49A0-9B51-949BBB5F9027}" dt="2020-11-22T10:03:04.902" v="1503"/>
          <ac:picMkLst>
            <pc:docMk/>
            <pc:sldMk cId="452415677" sldId="538"/>
            <ac:picMk id="13" creationId="{7CBAE1BD-B8E4-4029-8AA2-C77E4FED9864}"/>
          </ac:picMkLst>
        </pc:picChg>
      </pc:sldChg>
      <pc:sldChg chg="addSp modSp new del mod modClrScheme chgLayout">
        <pc:chgData name="Eftychios Protopapadakis" userId="8f2990f904bdbe98" providerId="LiveId" clId="{F54FAA79-2338-49A0-9B51-949BBB5F9027}" dt="2020-11-22T19:16:14.950" v="2431" actId="47"/>
        <pc:sldMkLst>
          <pc:docMk/>
          <pc:sldMk cId="2842469770" sldId="539"/>
        </pc:sldMkLst>
        <pc:spChg chg="add mod">
          <ac:chgData name="Eftychios Protopapadakis" userId="8f2990f904bdbe98" providerId="LiveId" clId="{F54FAA79-2338-49A0-9B51-949BBB5F9027}" dt="2020-11-22T17:40:57.147" v="1661" actId="700"/>
          <ac:spMkLst>
            <pc:docMk/>
            <pc:sldMk cId="2842469770" sldId="539"/>
            <ac:spMk id="2" creationId="{31B63E90-1CE0-4005-BDC5-4B47231CDF91}"/>
          </ac:spMkLst>
        </pc:spChg>
        <pc:spChg chg="add mod">
          <ac:chgData name="Eftychios Protopapadakis" userId="8f2990f904bdbe98" providerId="LiveId" clId="{F54FAA79-2338-49A0-9B51-949BBB5F9027}" dt="2020-11-22T17:40:57.147" v="1661" actId="700"/>
          <ac:spMkLst>
            <pc:docMk/>
            <pc:sldMk cId="2842469770" sldId="539"/>
            <ac:spMk id="3" creationId="{5550915E-A727-4941-BD37-BE0519407DD8}"/>
          </ac:spMkLst>
        </pc:spChg>
      </pc:sldChg>
      <pc:sldChg chg="addSp delSp modSp add mod">
        <pc:chgData name="Eftychios Protopapadakis" userId="8f2990f904bdbe98" providerId="LiveId" clId="{F54FAA79-2338-49A0-9B51-949BBB5F9027}" dt="2020-11-22T17:43:08.781" v="1700" actId="313"/>
        <pc:sldMkLst>
          <pc:docMk/>
          <pc:sldMk cId="2058737037" sldId="540"/>
        </pc:sldMkLst>
        <pc:spChg chg="mod ord">
          <ac:chgData name="Eftychios Protopapadakis" userId="8f2990f904bdbe98" providerId="LiveId" clId="{F54FAA79-2338-49A0-9B51-949BBB5F9027}" dt="2020-11-22T17:43:08.781" v="1700" actId="313"/>
          <ac:spMkLst>
            <pc:docMk/>
            <pc:sldMk cId="2058737037" sldId="540"/>
            <ac:spMk id="2" creationId="{290F63C9-FE86-46ED-AC3D-AD7E3128E892}"/>
          </ac:spMkLst>
        </pc:spChg>
        <pc:spChg chg="del">
          <ac:chgData name="Eftychios Protopapadakis" userId="8f2990f904bdbe98" providerId="LiveId" clId="{F54FAA79-2338-49A0-9B51-949BBB5F9027}" dt="2020-11-22T17:41:45.219" v="1686"/>
          <ac:spMkLst>
            <pc:docMk/>
            <pc:sldMk cId="2058737037" sldId="540"/>
            <ac:spMk id="3" creationId="{E3A7A743-F4A4-4DA1-B16D-3DAA46AD7913}"/>
          </ac:spMkLst>
        </pc:spChg>
        <pc:spChg chg="add del">
          <ac:chgData name="Eftychios Protopapadakis" userId="8f2990f904bdbe98" providerId="LiveId" clId="{F54FAA79-2338-49A0-9B51-949BBB5F9027}" dt="2020-11-22T17:41:59.648" v="1689" actId="26606"/>
          <ac:spMkLst>
            <pc:docMk/>
            <pc:sldMk cId="2058737037" sldId="540"/>
            <ac:spMk id="8" creationId="{4351DFE5-F63D-4BE0-BDA9-E3EB88F01AA5}"/>
          </ac:spMkLst>
        </pc:spChg>
        <pc:spChg chg="add del">
          <ac:chgData name="Eftychios Protopapadakis" userId="8f2990f904bdbe98" providerId="LiveId" clId="{F54FAA79-2338-49A0-9B51-949BBB5F9027}" dt="2020-11-22T17:41:59.617" v="1688" actId="26606"/>
          <ac:spMkLst>
            <pc:docMk/>
            <pc:sldMk cId="2058737037" sldId="540"/>
            <ac:spMk id="15" creationId="{0BC9EFE1-D8CB-4668-9980-DB108327A794}"/>
          </ac:spMkLst>
        </pc:spChg>
        <pc:spChg chg="add del">
          <ac:chgData name="Eftychios Protopapadakis" userId="8f2990f904bdbe98" providerId="LiveId" clId="{F54FAA79-2338-49A0-9B51-949BBB5F9027}" dt="2020-11-22T17:41:59.617" v="1688" actId="26606"/>
          <ac:spMkLst>
            <pc:docMk/>
            <pc:sldMk cId="2058737037" sldId="540"/>
            <ac:spMk id="19" creationId="{77DA6D33-2D62-458C-BF5D-DBF612FD557E}"/>
          </ac:spMkLst>
        </pc:spChg>
        <pc:spChg chg="add">
          <ac:chgData name="Eftychios Protopapadakis" userId="8f2990f904bdbe98" providerId="LiveId" clId="{F54FAA79-2338-49A0-9B51-949BBB5F9027}" dt="2020-11-22T17:41:59.648" v="1689" actId="26606"/>
          <ac:spMkLst>
            <pc:docMk/>
            <pc:sldMk cId="2058737037" sldId="540"/>
            <ac:spMk id="21" creationId="{9B8051E0-19D7-43E1-BFD9-E6DBFEB3A3F1}"/>
          </ac:spMkLst>
        </pc:spChg>
        <pc:spChg chg="add">
          <ac:chgData name="Eftychios Protopapadakis" userId="8f2990f904bdbe98" providerId="LiveId" clId="{F54FAA79-2338-49A0-9B51-949BBB5F9027}" dt="2020-11-22T17:41:59.648" v="1689" actId="26606"/>
          <ac:spMkLst>
            <pc:docMk/>
            <pc:sldMk cId="2058737037" sldId="540"/>
            <ac:spMk id="22" creationId="{07322A9E-F1EC-405E-8971-BA906EFFCCB8}"/>
          </ac:spMkLst>
        </pc:spChg>
        <pc:spChg chg="add">
          <ac:chgData name="Eftychios Protopapadakis" userId="8f2990f904bdbe98" providerId="LiveId" clId="{F54FAA79-2338-49A0-9B51-949BBB5F9027}" dt="2020-11-22T17:41:59.648" v="1689" actId="26606"/>
          <ac:spMkLst>
            <pc:docMk/>
            <pc:sldMk cId="2058737037" sldId="540"/>
            <ac:spMk id="23" creationId="{4EDB2B02-86A2-46F5-A4BE-B7D9B10411D6}"/>
          </ac:spMkLst>
        </pc:spChg>
        <pc:spChg chg="add">
          <ac:chgData name="Eftychios Protopapadakis" userId="8f2990f904bdbe98" providerId="LiveId" clId="{F54FAA79-2338-49A0-9B51-949BBB5F9027}" dt="2020-11-22T17:41:59.648" v="1689" actId="26606"/>
          <ac:spMkLst>
            <pc:docMk/>
            <pc:sldMk cId="2058737037" sldId="540"/>
            <ac:spMk id="24" creationId="{A5704422-1118-4FD1-95AD-29A064EB80D9}"/>
          </ac:spMkLst>
        </pc:spChg>
        <pc:spChg chg="add">
          <ac:chgData name="Eftychios Protopapadakis" userId="8f2990f904bdbe98" providerId="LiveId" clId="{F54FAA79-2338-49A0-9B51-949BBB5F9027}" dt="2020-11-22T17:41:59.648" v="1689" actId="26606"/>
          <ac:spMkLst>
            <pc:docMk/>
            <pc:sldMk cId="2058737037" sldId="540"/>
            <ac:spMk id="25" creationId="{43954639-FB5D-41F4-9560-6F6DFE778425}"/>
          </ac:spMkLst>
        </pc:spChg>
        <pc:spChg chg="add">
          <ac:chgData name="Eftychios Protopapadakis" userId="8f2990f904bdbe98" providerId="LiveId" clId="{F54FAA79-2338-49A0-9B51-949BBB5F9027}" dt="2020-11-22T17:41:59.648" v="1689" actId="26606"/>
          <ac:spMkLst>
            <pc:docMk/>
            <pc:sldMk cId="2058737037" sldId="540"/>
            <ac:spMk id="26" creationId="{A88B2AAA-B805-498E-A9E6-98B885855498}"/>
          </ac:spMkLst>
        </pc:spChg>
        <pc:spChg chg="add">
          <ac:chgData name="Eftychios Protopapadakis" userId="8f2990f904bdbe98" providerId="LiveId" clId="{F54FAA79-2338-49A0-9B51-949BBB5F9027}" dt="2020-11-22T17:41:59.648" v="1689" actId="26606"/>
          <ac:spMkLst>
            <pc:docMk/>
            <pc:sldMk cId="2058737037" sldId="540"/>
            <ac:spMk id="27" creationId="{E898931C-0323-41FA-A036-20F818B1FF81}"/>
          </ac:spMkLst>
        </pc:spChg>
        <pc:spChg chg="add mod">
          <ac:chgData name="Eftychios Protopapadakis" userId="8f2990f904bdbe98" providerId="LiveId" clId="{F54FAA79-2338-49A0-9B51-949BBB5F9027}" dt="2020-11-22T17:42:13.772" v="1691" actId="1076"/>
          <ac:spMkLst>
            <pc:docMk/>
            <pc:sldMk cId="2058737037" sldId="540"/>
            <ac:spMk id="28" creationId="{9701285D-B94F-46DD-B12C-19EE7B1B4E05}"/>
          </ac:spMkLst>
        </pc:spChg>
        <pc:spChg chg="add">
          <ac:chgData name="Eftychios Protopapadakis" userId="8f2990f904bdbe98" providerId="LiveId" clId="{F54FAA79-2338-49A0-9B51-949BBB5F9027}" dt="2020-11-22T17:41:59.648" v="1689" actId="26606"/>
          <ac:spMkLst>
            <pc:docMk/>
            <pc:sldMk cId="2058737037" sldId="540"/>
            <ac:spMk id="29" creationId="{89AFE9DD-0792-4B98-B4EB-97ACA17E6AA8}"/>
          </ac:spMkLst>
        </pc:spChg>
        <pc:spChg chg="add">
          <ac:chgData name="Eftychios Protopapadakis" userId="8f2990f904bdbe98" providerId="LiveId" clId="{F54FAA79-2338-49A0-9B51-949BBB5F9027}" dt="2020-11-22T17:41:59.648" v="1689" actId="26606"/>
          <ac:spMkLst>
            <pc:docMk/>
            <pc:sldMk cId="2058737037" sldId="540"/>
            <ac:spMk id="31" creationId="{3981F5C4-9AE1-404E-AF44-A4E6DB374F9D}"/>
          </ac:spMkLst>
        </pc:spChg>
        <pc:spChg chg="add">
          <ac:chgData name="Eftychios Protopapadakis" userId="8f2990f904bdbe98" providerId="LiveId" clId="{F54FAA79-2338-49A0-9B51-949BBB5F9027}" dt="2020-11-22T17:41:59.648" v="1689" actId="26606"/>
          <ac:spMkLst>
            <pc:docMk/>
            <pc:sldMk cId="2058737037" sldId="540"/>
            <ac:spMk id="33" creationId="{763C1781-8726-4FAC-8C45-FF40376BE409}"/>
          </ac:spMkLst>
        </pc:spChg>
        <pc:spChg chg="add">
          <ac:chgData name="Eftychios Protopapadakis" userId="8f2990f904bdbe98" providerId="LiveId" clId="{F54FAA79-2338-49A0-9B51-949BBB5F9027}" dt="2020-11-22T17:41:59.648" v="1689" actId="26606"/>
          <ac:spMkLst>
            <pc:docMk/>
            <pc:sldMk cId="2058737037" sldId="540"/>
            <ac:spMk id="35" creationId="{301491B5-56C7-43DC-A3D9-861EECCA056A}"/>
          </ac:spMkLst>
        </pc:spChg>
        <pc:spChg chg="add">
          <ac:chgData name="Eftychios Protopapadakis" userId="8f2990f904bdbe98" providerId="LiveId" clId="{F54FAA79-2338-49A0-9B51-949BBB5F9027}" dt="2020-11-22T17:41:59.648" v="1689" actId="26606"/>
          <ac:spMkLst>
            <pc:docMk/>
            <pc:sldMk cId="2058737037" sldId="540"/>
            <ac:spMk id="37" creationId="{237E2353-22DF-46E0-A200-FB30F8F394E2}"/>
          </ac:spMkLst>
        </pc:spChg>
        <pc:spChg chg="add">
          <ac:chgData name="Eftychios Protopapadakis" userId="8f2990f904bdbe98" providerId="LiveId" clId="{F54FAA79-2338-49A0-9B51-949BBB5F9027}" dt="2020-11-22T17:41:59.648" v="1689" actId="26606"/>
          <ac:spMkLst>
            <pc:docMk/>
            <pc:sldMk cId="2058737037" sldId="540"/>
            <ac:spMk id="39" creationId="{DD6138DB-057B-45F7-A5F4-E7BFDA20D02C}"/>
          </ac:spMkLst>
        </pc:spChg>
        <pc:spChg chg="add">
          <ac:chgData name="Eftychios Protopapadakis" userId="8f2990f904bdbe98" providerId="LiveId" clId="{F54FAA79-2338-49A0-9B51-949BBB5F9027}" dt="2020-11-22T17:41:59.648" v="1689" actId="26606"/>
          <ac:spMkLst>
            <pc:docMk/>
            <pc:sldMk cId="2058737037" sldId="540"/>
            <ac:spMk id="41" creationId="{79A54AB1-B64F-4843-BFAB-81CB74E66B65}"/>
          </ac:spMkLst>
        </pc:spChg>
        <pc:picChg chg="add mod">
          <ac:chgData name="Eftychios Protopapadakis" userId="8f2990f904bdbe98" providerId="LiveId" clId="{F54FAA79-2338-49A0-9B51-949BBB5F9027}" dt="2020-11-22T17:41:59.648" v="1689" actId="26606"/>
          <ac:picMkLst>
            <pc:docMk/>
            <pc:sldMk cId="2058737037" sldId="540"/>
            <ac:picMk id="6" creationId="{5BEF5084-3548-4D1E-BF9F-22607D6969C3}"/>
          </ac:picMkLst>
        </pc:picChg>
        <pc:picChg chg="add del">
          <ac:chgData name="Eftychios Protopapadakis" userId="8f2990f904bdbe98" providerId="LiveId" clId="{F54FAA79-2338-49A0-9B51-949BBB5F9027}" dt="2020-11-22T17:41:59.648" v="1689" actId="26606"/>
          <ac:picMkLst>
            <pc:docMk/>
            <pc:sldMk cId="2058737037" sldId="540"/>
            <ac:picMk id="10" creationId="{3AA16612-ACD2-4A16-8F2B-4514FD6BF28F}"/>
          </ac:picMkLst>
        </pc:picChg>
        <pc:picChg chg="add del">
          <ac:chgData name="Eftychios Protopapadakis" userId="8f2990f904bdbe98" providerId="LiveId" clId="{F54FAA79-2338-49A0-9B51-949BBB5F9027}" dt="2020-11-22T17:41:59.617" v="1688" actId="26606"/>
          <ac:picMkLst>
            <pc:docMk/>
            <pc:sldMk cId="2058737037" sldId="540"/>
            <ac:picMk id="17" creationId="{7CBAE1BD-B8E4-4029-8AA2-C77E4FED9864}"/>
          </ac:picMkLst>
        </pc:picChg>
      </pc:sldChg>
      <pc:sldChg chg="addSp delSp add del setBg delDesignElem">
        <pc:chgData name="Eftychios Protopapadakis" userId="8f2990f904bdbe98" providerId="LiveId" clId="{F54FAA79-2338-49A0-9B51-949BBB5F9027}" dt="2020-11-22T17:41:26.428" v="1664"/>
        <pc:sldMkLst>
          <pc:docMk/>
          <pc:sldMk cId="3388844595" sldId="540"/>
        </pc:sldMkLst>
        <pc:spChg chg="add del">
          <ac:chgData name="Eftychios Protopapadakis" userId="8f2990f904bdbe98" providerId="LiveId" clId="{F54FAA79-2338-49A0-9B51-949BBB5F9027}" dt="2020-11-22T17:41:26.428" v="1664"/>
          <ac:spMkLst>
            <pc:docMk/>
            <pc:sldMk cId="3388844595" sldId="540"/>
            <ac:spMk id="8" creationId="{4351DFE5-F63D-4BE0-BDA9-E3EB88F01AA5}"/>
          </ac:spMkLst>
        </pc:spChg>
        <pc:picChg chg="add del">
          <ac:chgData name="Eftychios Protopapadakis" userId="8f2990f904bdbe98" providerId="LiveId" clId="{F54FAA79-2338-49A0-9B51-949BBB5F9027}" dt="2020-11-22T17:41:26.428" v="1664"/>
          <ac:picMkLst>
            <pc:docMk/>
            <pc:sldMk cId="3388844595" sldId="540"/>
            <ac:picMk id="10" creationId="{3AA16612-ACD2-4A16-8F2B-4514FD6BF28F}"/>
          </ac:picMkLst>
        </pc:picChg>
      </pc:sldChg>
      <pc:sldChg chg="addSp delSp modSp new mod setBg">
        <pc:chgData name="Eftychios Protopapadakis" userId="8f2990f904bdbe98" providerId="LiveId" clId="{F54FAA79-2338-49A0-9B51-949BBB5F9027}" dt="2020-11-22T17:54:56.478" v="1953" actId="14100"/>
        <pc:sldMkLst>
          <pc:docMk/>
          <pc:sldMk cId="2240620352" sldId="541"/>
        </pc:sldMkLst>
        <pc:spChg chg="mod">
          <ac:chgData name="Eftychios Protopapadakis" userId="8f2990f904bdbe98" providerId="LiveId" clId="{F54FAA79-2338-49A0-9B51-949BBB5F9027}" dt="2020-11-22T17:54:15.623" v="1924"/>
          <ac:spMkLst>
            <pc:docMk/>
            <pc:sldMk cId="2240620352" sldId="541"/>
            <ac:spMk id="2" creationId="{E500AF3B-9149-4C90-AAF2-8487E15BAEE3}"/>
          </ac:spMkLst>
        </pc:spChg>
        <pc:spChg chg="del mod">
          <ac:chgData name="Eftychios Protopapadakis" userId="8f2990f904bdbe98" providerId="LiveId" clId="{F54FAA79-2338-49A0-9B51-949BBB5F9027}" dt="2020-11-22T17:54:18.432" v="1925" actId="478"/>
          <ac:spMkLst>
            <pc:docMk/>
            <pc:sldMk cId="2240620352" sldId="541"/>
            <ac:spMk id="3" creationId="{C292629A-CE13-4A97-8002-A5502A46930D}"/>
          </ac:spMkLst>
        </pc:spChg>
        <pc:spChg chg="add">
          <ac:chgData name="Eftychios Protopapadakis" userId="8f2990f904bdbe98" providerId="LiveId" clId="{F54FAA79-2338-49A0-9B51-949BBB5F9027}" dt="2020-11-22T17:54:07.202" v="1919" actId="26606"/>
          <ac:spMkLst>
            <pc:docMk/>
            <pc:sldMk cId="2240620352" sldId="541"/>
            <ac:spMk id="8" creationId="{4351DFE5-F63D-4BE0-BDA9-E3EB88F01AA5}"/>
          </ac:spMkLst>
        </pc:spChg>
        <pc:picChg chg="add mod">
          <ac:chgData name="Eftychios Protopapadakis" userId="8f2990f904bdbe98" providerId="LiveId" clId="{F54FAA79-2338-49A0-9B51-949BBB5F9027}" dt="2020-11-22T17:54:43.287" v="1945" actId="1035"/>
          <ac:picMkLst>
            <pc:docMk/>
            <pc:sldMk cId="2240620352" sldId="541"/>
            <ac:picMk id="6" creationId="{DC581456-18A3-43F4-AF6B-F7DB665E3E0D}"/>
          </ac:picMkLst>
        </pc:picChg>
        <pc:picChg chg="add mod">
          <ac:chgData name="Eftychios Protopapadakis" userId="8f2990f904bdbe98" providerId="LiveId" clId="{F54FAA79-2338-49A0-9B51-949BBB5F9027}" dt="2020-11-22T17:54:56.478" v="1953" actId="14100"/>
          <ac:picMkLst>
            <pc:docMk/>
            <pc:sldMk cId="2240620352" sldId="541"/>
            <ac:picMk id="7" creationId="{216DFA6D-4EA8-408A-B710-82508ADB3B72}"/>
          </ac:picMkLst>
        </pc:picChg>
        <pc:picChg chg="add">
          <ac:chgData name="Eftychios Protopapadakis" userId="8f2990f904bdbe98" providerId="LiveId" clId="{F54FAA79-2338-49A0-9B51-949BBB5F9027}" dt="2020-11-22T17:54:07.202" v="1919" actId="26606"/>
          <ac:picMkLst>
            <pc:docMk/>
            <pc:sldMk cId="2240620352" sldId="541"/>
            <ac:picMk id="10" creationId="{3AA16612-ACD2-4A16-8F2B-4514FD6BF28F}"/>
          </ac:picMkLst>
        </pc:picChg>
      </pc:sldChg>
      <pc:sldChg chg="addSp delSp modSp new del mod chgLayout">
        <pc:chgData name="Eftychios Protopapadakis" userId="8f2990f904bdbe98" providerId="LiveId" clId="{F54FAA79-2338-49A0-9B51-949BBB5F9027}" dt="2020-11-22T18:11:09.697" v="2246" actId="47"/>
        <pc:sldMkLst>
          <pc:docMk/>
          <pc:sldMk cId="3309399310" sldId="542"/>
        </pc:sldMkLst>
        <pc:spChg chg="del">
          <ac:chgData name="Eftychios Protopapadakis" userId="8f2990f904bdbe98" providerId="LiveId" clId="{F54FAA79-2338-49A0-9B51-949BBB5F9027}" dt="2020-11-22T17:57:29.879" v="1955" actId="700"/>
          <ac:spMkLst>
            <pc:docMk/>
            <pc:sldMk cId="3309399310" sldId="542"/>
            <ac:spMk id="2" creationId="{0007F1F1-49A6-49EE-9C12-9EC8BA0D3F59}"/>
          </ac:spMkLst>
        </pc:spChg>
        <pc:spChg chg="del">
          <ac:chgData name="Eftychios Protopapadakis" userId="8f2990f904bdbe98" providerId="LiveId" clId="{F54FAA79-2338-49A0-9B51-949BBB5F9027}" dt="2020-11-22T17:57:29.879" v="1955" actId="700"/>
          <ac:spMkLst>
            <pc:docMk/>
            <pc:sldMk cId="3309399310" sldId="542"/>
            <ac:spMk id="3" creationId="{64BF8FB6-DF06-4C63-BFB1-2504F666EE52}"/>
          </ac:spMkLst>
        </pc:spChg>
        <pc:spChg chg="add mod ord">
          <ac:chgData name="Eftychios Protopapadakis" userId="8f2990f904bdbe98" providerId="LiveId" clId="{F54FAA79-2338-49A0-9B51-949BBB5F9027}" dt="2020-11-22T17:57:29.879" v="1955" actId="700"/>
          <ac:spMkLst>
            <pc:docMk/>
            <pc:sldMk cId="3309399310" sldId="542"/>
            <ac:spMk id="4" creationId="{E8269E5D-6ECE-46AA-9044-CFB4A4028070}"/>
          </ac:spMkLst>
        </pc:spChg>
        <pc:spChg chg="add mod ord">
          <ac:chgData name="Eftychios Protopapadakis" userId="8f2990f904bdbe98" providerId="LiveId" clId="{F54FAA79-2338-49A0-9B51-949BBB5F9027}" dt="2020-11-22T17:57:29.879" v="1955" actId="700"/>
          <ac:spMkLst>
            <pc:docMk/>
            <pc:sldMk cId="3309399310" sldId="542"/>
            <ac:spMk id="5" creationId="{6D293283-F8F5-4DAC-9AC1-86300575505F}"/>
          </ac:spMkLst>
        </pc:spChg>
      </pc:sldChg>
      <pc:sldChg chg="addSp modSp new add del mod setBg">
        <pc:chgData name="Eftychios Protopapadakis" userId="8f2990f904bdbe98" providerId="LiveId" clId="{F54FAA79-2338-49A0-9B51-949BBB5F9027}" dt="2020-11-23T06:44:21.996" v="2433" actId="47"/>
        <pc:sldMkLst>
          <pc:docMk/>
          <pc:sldMk cId="518850989" sldId="543"/>
        </pc:sldMkLst>
        <pc:spChg chg="mod">
          <ac:chgData name="Eftychios Protopapadakis" userId="8f2990f904bdbe98" providerId="LiveId" clId="{F54FAA79-2338-49A0-9B51-949BBB5F9027}" dt="2020-11-22T17:58:11.435" v="1957" actId="26606"/>
          <ac:spMkLst>
            <pc:docMk/>
            <pc:sldMk cId="518850989" sldId="543"/>
            <ac:spMk id="2" creationId="{F9387899-33FD-4ECB-BF69-0FE09EBE1099}"/>
          </ac:spMkLst>
        </pc:spChg>
        <pc:spChg chg="mod">
          <ac:chgData name="Eftychios Protopapadakis" userId="8f2990f904bdbe98" providerId="LiveId" clId="{F54FAA79-2338-49A0-9B51-949BBB5F9027}" dt="2020-11-22T17:58:11.435" v="1957" actId="26606"/>
          <ac:spMkLst>
            <pc:docMk/>
            <pc:sldMk cId="518850989" sldId="543"/>
            <ac:spMk id="3" creationId="{460ED2FC-BC50-43A7-B21D-C72112DCA4B4}"/>
          </ac:spMkLst>
        </pc:spChg>
        <pc:spChg chg="add">
          <ac:chgData name="Eftychios Protopapadakis" userId="8f2990f904bdbe98" providerId="LiveId" clId="{F54FAA79-2338-49A0-9B51-949BBB5F9027}" dt="2020-11-22T17:58:11.435" v="1957" actId="26606"/>
          <ac:spMkLst>
            <pc:docMk/>
            <pc:sldMk cId="518850989" sldId="543"/>
            <ac:spMk id="8" creationId="{4351DFE5-F63D-4BE0-BDA9-E3EB88F01AA5}"/>
          </ac:spMkLst>
        </pc:spChg>
        <pc:picChg chg="add">
          <ac:chgData name="Eftychios Protopapadakis" userId="8f2990f904bdbe98" providerId="LiveId" clId="{F54FAA79-2338-49A0-9B51-949BBB5F9027}" dt="2020-11-22T17:58:11.435" v="1957" actId="26606"/>
          <ac:picMkLst>
            <pc:docMk/>
            <pc:sldMk cId="518850989" sldId="543"/>
            <ac:picMk id="10" creationId="{3AA16612-ACD2-4A16-8F2B-4514FD6BF28F}"/>
          </ac:picMkLst>
        </pc:picChg>
      </pc:sldChg>
      <pc:sldChg chg="addSp delSp modSp add mod modAnim">
        <pc:chgData name="Eftychios Protopapadakis" userId="8f2990f904bdbe98" providerId="LiveId" clId="{F54FAA79-2338-49A0-9B51-949BBB5F9027}" dt="2020-11-22T17:59:30.611" v="2007" actId="1038"/>
        <pc:sldMkLst>
          <pc:docMk/>
          <pc:sldMk cId="3339647357" sldId="544"/>
        </pc:sldMkLst>
        <pc:spChg chg="mod">
          <ac:chgData name="Eftychios Protopapadakis" userId="8f2990f904bdbe98" providerId="LiveId" clId="{F54FAA79-2338-49A0-9B51-949BBB5F9027}" dt="2020-11-22T17:58:50.158" v="1977" actId="20577"/>
          <ac:spMkLst>
            <pc:docMk/>
            <pc:sldMk cId="3339647357" sldId="544"/>
            <ac:spMk id="2" creationId="{F9387899-33FD-4ECB-BF69-0FE09EBE1099}"/>
          </ac:spMkLst>
        </pc:spChg>
        <pc:spChg chg="del">
          <ac:chgData name="Eftychios Protopapadakis" userId="8f2990f904bdbe98" providerId="LiveId" clId="{F54FAA79-2338-49A0-9B51-949BBB5F9027}" dt="2020-11-22T17:59:07.411" v="1978" actId="478"/>
          <ac:spMkLst>
            <pc:docMk/>
            <pc:sldMk cId="3339647357" sldId="544"/>
            <ac:spMk id="3" creationId="{460ED2FC-BC50-43A7-B21D-C72112DCA4B4}"/>
          </ac:spMkLst>
        </pc:spChg>
        <pc:spChg chg="add mod">
          <ac:chgData name="Eftychios Protopapadakis" userId="8f2990f904bdbe98" providerId="LiveId" clId="{F54FAA79-2338-49A0-9B51-949BBB5F9027}" dt="2020-11-22T17:59:13.646" v="1980" actId="1076"/>
          <ac:spMkLst>
            <pc:docMk/>
            <pc:sldMk cId="3339647357" sldId="544"/>
            <ac:spMk id="6" creationId="{B6910CD6-18E6-431B-B742-EA0FD0974E10}"/>
          </ac:spMkLst>
        </pc:spChg>
        <pc:spChg chg="add mod">
          <ac:chgData name="Eftychios Protopapadakis" userId="8f2990f904bdbe98" providerId="LiveId" clId="{F54FAA79-2338-49A0-9B51-949BBB5F9027}" dt="2020-11-22T17:59:13.646" v="1980" actId="1076"/>
          <ac:spMkLst>
            <pc:docMk/>
            <pc:sldMk cId="3339647357" sldId="544"/>
            <ac:spMk id="9" creationId="{76C058E1-F612-4F91-BBEE-F50C14307192}"/>
          </ac:spMkLst>
        </pc:spChg>
        <pc:spChg chg="add mod">
          <ac:chgData name="Eftychios Protopapadakis" userId="8f2990f904bdbe98" providerId="LiveId" clId="{F54FAA79-2338-49A0-9B51-949BBB5F9027}" dt="2020-11-22T17:59:13.646" v="1980" actId="1076"/>
          <ac:spMkLst>
            <pc:docMk/>
            <pc:sldMk cId="3339647357" sldId="544"/>
            <ac:spMk id="11" creationId="{C462381B-91E7-4148-AF04-AB00C604AD75}"/>
          </ac:spMkLst>
        </pc:spChg>
        <pc:spChg chg="add mod">
          <ac:chgData name="Eftychios Protopapadakis" userId="8f2990f904bdbe98" providerId="LiveId" clId="{F54FAA79-2338-49A0-9B51-949BBB5F9027}" dt="2020-11-22T17:59:13.646" v="1980" actId="1076"/>
          <ac:spMkLst>
            <pc:docMk/>
            <pc:sldMk cId="3339647357" sldId="544"/>
            <ac:spMk id="12" creationId="{8BD7DCDB-20D7-4BEF-A88B-A24905D0A77F}"/>
          </ac:spMkLst>
        </pc:spChg>
        <pc:spChg chg="add mod">
          <ac:chgData name="Eftychios Protopapadakis" userId="8f2990f904bdbe98" providerId="LiveId" clId="{F54FAA79-2338-49A0-9B51-949BBB5F9027}" dt="2020-11-22T17:59:13.646" v="1980" actId="1076"/>
          <ac:spMkLst>
            <pc:docMk/>
            <pc:sldMk cId="3339647357" sldId="544"/>
            <ac:spMk id="15" creationId="{BFD57AF5-2C75-4DFC-B02C-60FE4B323523}"/>
          </ac:spMkLst>
        </pc:spChg>
        <pc:spChg chg="add mod">
          <ac:chgData name="Eftychios Protopapadakis" userId="8f2990f904bdbe98" providerId="LiveId" clId="{F54FAA79-2338-49A0-9B51-949BBB5F9027}" dt="2020-11-22T17:59:13.646" v="1980" actId="1076"/>
          <ac:spMkLst>
            <pc:docMk/>
            <pc:sldMk cId="3339647357" sldId="544"/>
            <ac:spMk id="16" creationId="{9991C259-DCBF-46F4-9808-7EB43693784F}"/>
          </ac:spMkLst>
        </pc:spChg>
        <pc:spChg chg="add mod">
          <ac:chgData name="Eftychios Protopapadakis" userId="8f2990f904bdbe98" providerId="LiveId" clId="{F54FAA79-2338-49A0-9B51-949BBB5F9027}" dt="2020-11-22T17:59:13.646" v="1980" actId="1076"/>
          <ac:spMkLst>
            <pc:docMk/>
            <pc:sldMk cId="3339647357" sldId="544"/>
            <ac:spMk id="17" creationId="{B9FCF67B-28CD-4206-99B1-3F1B781C046B}"/>
          </ac:spMkLst>
        </pc:spChg>
        <pc:spChg chg="mod">
          <ac:chgData name="Eftychios Protopapadakis" userId="8f2990f904bdbe98" providerId="LiveId" clId="{F54FAA79-2338-49A0-9B51-949BBB5F9027}" dt="2020-11-22T17:59:08.489" v="1979"/>
          <ac:spMkLst>
            <pc:docMk/>
            <pc:sldMk cId="3339647357" sldId="544"/>
            <ac:spMk id="21" creationId="{6506678E-4E30-4F90-A6B0-CA8B91E466B8}"/>
          </ac:spMkLst>
        </pc:spChg>
        <pc:spChg chg="mod">
          <ac:chgData name="Eftychios Protopapadakis" userId="8f2990f904bdbe98" providerId="LiveId" clId="{F54FAA79-2338-49A0-9B51-949BBB5F9027}" dt="2020-11-22T17:59:08.489" v="1979"/>
          <ac:spMkLst>
            <pc:docMk/>
            <pc:sldMk cId="3339647357" sldId="544"/>
            <ac:spMk id="23" creationId="{962CBB73-734A-4CB2-B8BF-AFAE44C16333}"/>
          </ac:spMkLst>
        </pc:spChg>
        <pc:spChg chg="mod">
          <ac:chgData name="Eftychios Protopapadakis" userId="8f2990f904bdbe98" providerId="LiveId" clId="{F54FAA79-2338-49A0-9B51-949BBB5F9027}" dt="2020-11-22T17:59:08.489" v="1979"/>
          <ac:spMkLst>
            <pc:docMk/>
            <pc:sldMk cId="3339647357" sldId="544"/>
            <ac:spMk id="24" creationId="{8313120E-22F5-446D-B51C-F88C60B9D22C}"/>
          </ac:spMkLst>
        </pc:spChg>
        <pc:spChg chg="mod">
          <ac:chgData name="Eftychios Protopapadakis" userId="8f2990f904bdbe98" providerId="LiveId" clId="{F54FAA79-2338-49A0-9B51-949BBB5F9027}" dt="2020-11-22T17:59:08.489" v="1979"/>
          <ac:spMkLst>
            <pc:docMk/>
            <pc:sldMk cId="3339647357" sldId="544"/>
            <ac:spMk id="25" creationId="{D8024186-DED0-4967-B148-89B622775588}"/>
          </ac:spMkLst>
        </pc:spChg>
        <pc:spChg chg="mod">
          <ac:chgData name="Eftychios Protopapadakis" userId="8f2990f904bdbe98" providerId="LiveId" clId="{F54FAA79-2338-49A0-9B51-949BBB5F9027}" dt="2020-11-22T17:59:08.489" v="1979"/>
          <ac:spMkLst>
            <pc:docMk/>
            <pc:sldMk cId="3339647357" sldId="544"/>
            <ac:spMk id="27" creationId="{48C5867C-08B2-4E1F-B9FB-210DBC2D7D7D}"/>
          </ac:spMkLst>
        </pc:spChg>
        <pc:spChg chg="mod">
          <ac:chgData name="Eftychios Protopapadakis" userId="8f2990f904bdbe98" providerId="LiveId" clId="{F54FAA79-2338-49A0-9B51-949BBB5F9027}" dt="2020-11-22T17:59:08.489" v="1979"/>
          <ac:spMkLst>
            <pc:docMk/>
            <pc:sldMk cId="3339647357" sldId="544"/>
            <ac:spMk id="28" creationId="{F164CDF8-C5AE-4D5E-BBBA-AEA67B2381BE}"/>
          </ac:spMkLst>
        </pc:spChg>
        <pc:grpChg chg="add mod">
          <ac:chgData name="Eftychios Protopapadakis" userId="8f2990f904bdbe98" providerId="LiveId" clId="{F54FAA79-2338-49A0-9B51-949BBB5F9027}" dt="2020-11-22T17:59:13.646" v="1980" actId="1076"/>
          <ac:grpSpMkLst>
            <pc:docMk/>
            <pc:sldMk cId="3339647357" sldId="544"/>
            <ac:grpSpMk id="18" creationId="{F1262278-6EA7-4CEB-8AD0-EB670A02811E}"/>
          </ac:grpSpMkLst>
        </pc:grpChg>
        <pc:grpChg chg="mod">
          <ac:chgData name="Eftychios Protopapadakis" userId="8f2990f904bdbe98" providerId="LiveId" clId="{F54FAA79-2338-49A0-9B51-949BBB5F9027}" dt="2020-11-22T17:59:08.489" v="1979"/>
          <ac:grpSpMkLst>
            <pc:docMk/>
            <pc:sldMk cId="3339647357" sldId="544"/>
            <ac:grpSpMk id="19" creationId="{8B508486-C1A2-481E-8743-5EC01B2C73C2}"/>
          </ac:grpSpMkLst>
        </pc:grpChg>
        <pc:grpChg chg="mod">
          <ac:chgData name="Eftychios Protopapadakis" userId="8f2990f904bdbe98" providerId="LiveId" clId="{F54FAA79-2338-49A0-9B51-949BBB5F9027}" dt="2020-11-22T17:59:08.489" v="1979"/>
          <ac:grpSpMkLst>
            <pc:docMk/>
            <pc:sldMk cId="3339647357" sldId="544"/>
            <ac:grpSpMk id="22" creationId="{F249B784-A340-418B-A52F-596DDB938CCF}"/>
          </ac:grpSpMkLst>
        </pc:grpChg>
        <pc:picChg chg="add mod">
          <ac:chgData name="Eftychios Protopapadakis" userId="8f2990f904bdbe98" providerId="LiveId" clId="{F54FAA79-2338-49A0-9B51-949BBB5F9027}" dt="2020-11-22T17:59:13.646" v="1980" actId="1076"/>
          <ac:picMkLst>
            <pc:docMk/>
            <pc:sldMk cId="3339647357" sldId="544"/>
            <ac:picMk id="7" creationId="{E2070C33-7C7C-44F6-8C55-B612B2080E30}"/>
          </ac:picMkLst>
        </pc:picChg>
        <pc:picChg chg="add mod">
          <ac:chgData name="Eftychios Protopapadakis" userId="8f2990f904bdbe98" providerId="LiveId" clId="{F54FAA79-2338-49A0-9B51-949BBB5F9027}" dt="2020-11-22T17:59:13.646" v="1980" actId="1076"/>
          <ac:picMkLst>
            <pc:docMk/>
            <pc:sldMk cId="3339647357" sldId="544"/>
            <ac:picMk id="13" creationId="{46441013-A5B2-4518-BC1B-441904D26C43}"/>
          </ac:picMkLst>
        </pc:picChg>
        <pc:picChg chg="add mod">
          <ac:chgData name="Eftychios Protopapadakis" userId="8f2990f904bdbe98" providerId="LiveId" clId="{F54FAA79-2338-49A0-9B51-949BBB5F9027}" dt="2020-11-22T17:59:13.646" v="1980" actId="1076"/>
          <ac:picMkLst>
            <pc:docMk/>
            <pc:sldMk cId="3339647357" sldId="544"/>
            <ac:picMk id="14" creationId="{45F637A3-4F1E-418E-A3B5-BDDD4F4058C7}"/>
          </ac:picMkLst>
        </pc:picChg>
        <pc:picChg chg="mod">
          <ac:chgData name="Eftychios Protopapadakis" userId="8f2990f904bdbe98" providerId="LiveId" clId="{F54FAA79-2338-49A0-9B51-949BBB5F9027}" dt="2020-11-22T17:59:08.489" v="1979"/>
          <ac:picMkLst>
            <pc:docMk/>
            <pc:sldMk cId="3339647357" sldId="544"/>
            <ac:picMk id="20" creationId="{73E15DBB-A234-49AD-9377-814AAC84E2BD}"/>
          </ac:picMkLst>
        </pc:picChg>
        <pc:picChg chg="mod">
          <ac:chgData name="Eftychios Protopapadakis" userId="8f2990f904bdbe98" providerId="LiveId" clId="{F54FAA79-2338-49A0-9B51-949BBB5F9027}" dt="2020-11-22T17:59:08.489" v="1979"/>
          <ac:picMkLst>
            <pc:docMk/>
            <pc:sldMk cId="3339647357" sldId="544"/>
            <ac:picMk id="26" creationId="{8AC4F071-D231-4DA9-9BDD-E9D87819D175}"/>
          </ac:picMkLst>
        </pc:picChg>
        <pc:picChg chg="add mod">
          <ac:chgData name="Eftychios Protopapadakis" userId="8f2990f904bdbe98" providerId="LiveId" clId="{F54FAA79-2338-49A0-9B51-949BBB5F9027}" dt="2020-11-22T17:59:30.611" v="2007" actId="1038"/>
          <ac:picMkLst>
            <pc:docMk/>
            <pc:sldMk cId="3339647357" sldId="544"/>
            <ac:picMk id="29" creationId="{354EE064-8347-4313-99C2-334CBF9C4BF7}"/>
          </ac:picMkLst>
        </pc:picChg>
        <pc:picChg chg="add mod">
          <ac:chgData name="Eftychios Protopapadakis" userId="8f2990f904bdbe98" providerId="LiveId" clId="{F54FAA79-2338-49A0-9B51-949BBB5F9027}" dt="2020-11-22T17:59:30.611" v="2007" actId="1038"/>
          <ac:picMkLst>
            <pc:docMk/>
            <pc:sldMk cId="3339647357" sldId="544"/>
            <ac:picMk id="30" creationId="{063018C0-3001-46ED-8302-09008A81BB70}"/>
          </ac:picMkLst>
        </pc:picChg>
        <pc:picChg chg="add mod">
          <ac:chgData name="Eftychios Protopapadakis" userId="8f2990f904bdbe98" providerId="LiveId" clId="{F54FAA79-2338-49A0-9B51-949BBB5F9027}" dt="2020-11-22T17:59:30.611" v="2007" actId="1038"/>
          <ac:picMkLst>
            <pc:docMk/>
            <pc:sldMk cId="3339647357" sldId="544"/>
            <ac:picMk id="31" creationId="{58766211-9D15-403A-9A21-583F965CD65A}"/>
          </ac:picMkLst>
        </pc:picChg>
      </pc:sldChg>
      <pc:sldChg chg="addSp delSp add del setBg delDesignElem">
        <pc:chgData name="Eftychios Protopapadakis" userId="8f2990f904bdbe98" providerId="LiveId" clId="{F54FAA79-2338-49A0-9B51-949BBB5F9027}" dt="2020-11-22T17:58:28.455" v="1960"/>
        <pc:sldMkLst>
          <pc:docMk/>
          <pc:sldMk cId="3555738452" sldId="544"/>
        </pc:sldMkLst>
        <pc:spChg chg="add del">
          <ac:chgData name="Eftychios Protopapadakis" userId="8f2990f904bdbe98" providerId="LiveId" clId="{F54FAA79-2338-49A0-9B51-949BBB5F9027}" dt="2020-11-22T17:58:28.455" v="1960"/>
          <ac:spMkLst>
            <pc:docMk/>
            <pc:sldMk cId="3555738452" sldId="544"/>
            <ac:spMk id="8" creationId="{4351DFE5-F63D-4BE0-BDA9-E3EB88F01AA5}"/>
          </ac:spMkLst>
        </pc:spChg>
        <pc:picChg chg="add del">
          <ac:chgData name="Eftychios Protopapadakis" userId="8f2990f904bdbe98" providerId="LiveId" clId="{F54FAA79-2338-49A0-9B51-949BBB5F9027}" dt="2020-11-22T17:58:28.455" v="1960"/>
          <ac:picMkLst>
            <pc:docMk/>
            <pc:sldMk cId="3555738452" sldId="544"/>
            <ac:picMk id="10" creationId="{3AA16612-ACD2-4A16-8F2B-4514FD6BF28F}"/>
          </ac:picMkLst>
        </pc:picChg>
      </pc:sldChg>
      <pc:sldChg chg="addSp delSp add del setBg delDesignElem">
        <pc:chgData name="Eftychios Protopapadakis" userId="8f2990f904bdbe98" providerId="LiveId" clId="{F54FAA79-2338-49A0-9B51-949BBB5F9027}" dt="2020-11-22T17:58:31.721" v="1964"/>
        <pc:sldMkLst>
          <pc:docMk/>
          <pc:sldMk cId="41048387" sldId="545"/>
        </pc:sldMkLst>
        <pc:spChg chg="add del">
          <ac:chgData name="Eftychios Protopapadakis" userId="8f2990f904bdbe98" providerId="LiveId" clId="{F54FAA79-2338-49A0-9B51-949BBB5F9027}" dt="2020-11-22T17:58:31.721" v="1964"/>
          <ac:spMkLst>
            <pc:docMk/>
            <pc:sldMk cId="41048387" sldId="545"/>
            <ac:spMk id="8" creationId="{4351DFE5-F63D-4BE0-BDA9-E3EB88F01AA5}"/>
          </ac:spMkLst>
        </pc:spChg>
        <pc:picChg chg="add del">
          <ac:chgData name="Eftychios Protopapadakis" userId="8f2990f904bdbe98" providerId="LiveId" clId="{F54FAA79-2338-49A0-9B51-949BBB5F9027}" dt="2020-11-22T17:58:31.721" v="1964"/>
          <ac:picMkLst>
            <pc:docMk/>
            <pc:sldMk cId="41048387" sldId="545"/>
            <ac:picMk id="10" creationId="{3AA16612-ACD2-4A16-8F2B-4514FD6BF28F}"/>
          </ac:picMkLst>
        </pc:picChg>
      </pc:sldChg>
      <pc:sldChg chg="addSp delSp modSp add del mod modClrScheme delDesignElem chgLayout">
        <pc:chgData name="Eftychios Protopapadakis" userId="8f2990f904bdbe98" providerId="LiveId" clId="{F54FAA79-2338-49A0-9B51-949BBB5F9027}" dt="2020-11-22T18:01:09.529" v="2014" actId="47"/>
        <pc:sldMkLst>
          <pc:docMk/>
          <pc:sldMk cId="2515505073" sldId="545"/>
        </pc:sldMkLst>
        <pc:spChg chg="del mod ord">
          <ac:chgData name="Eftychios Protopapadakis" userId="8f2990f904bdbe98" providerId="LiveId" clId="{F54FAA79-2338-49A0-9B51-949BBB5F9027}" dt="2020-11-22T18:00:46.800" v="2009" actId="700"/>
          <ac:spMkLst>
            <pc:docMk/>
            <pc:sldMk cId="2515505073" sldId="545"/>
            <ac:spMk id="2" creationId="{F9387899-33FD-4ECB-BF69-0FE09EBE1099}"/>
          </ac:spMkLst>
        </pc:spChg>
        <pc:spChg chg="del mod ord">
          <ac:chgData name="Eftychios Protopapadakis" userId="8f2990f904bdbe98" providerId="LiveId" clId="{F54FAA79-2338-49A0-9B51-949BBB5F9027}" dt="2020-11-22T18:00:46.800" v="2009" actId="700"/>
          <ac:spMkLst>
            <pc:docMk/>
            <pc:sldMk cId="2515505073" sldId="545"/>
            <ac:spMk id="3" creationId="{460ED2FC-BC50-43A7-B21D-C72112DCA4B4}"/>
          </ac:spMkLst>
        </pc:spChg>
        <pc:spChg chg="add mod ord">
          <ac:chgData name="Eftychios Protopapadakis" userId="8f2990f904bdbe98" providerId="LiveId" clId="{F54FAA79-2338-49A0-9B51-949BBB5F9027}" dt="2020-11-22T18:00:46.800" v="2009" actId="700"/>
          <ac:spMkLst>
            <pc:docMk/>
            <pc:sldMk cId="2515505073" sldId="545"/>
            <ac:spMk id="4" creationId="{EB4A58DD-4CDA-4300-88DE-C06EB33656B7}"/>
          </ac:spMkLst>
        </pc:spChg>
        <pc:spChg chg="add mod ord">
          <ac:chgData name="Eftychios Protopapadakis" userId="8f2990f904bdbe98" providerId="LiveId" clId="{F54FAA79-2338-49A0-9B51-949BBB5F9027}" dt="2020-11-22T18:00:46.800" v="2009" actId="700"/>
          <ac:spMkLst>
            <pc:docMk/>
            <pc:sldMk cId="2515505073" sldId="545"/>
            <ac:spMk id="5" creationId="{16A0A0E9-BB59-44E7-AAEC-535130DC143D}"/>
          </ac:spMkLst>
        </pc:spChg>
        <pc:spChg chg="add mod ord">
          <ac:chgData name="Eftychios Protopapadakis" userId="8f2990f904bdbe98" providerId="LiveId" clId="{F54FAA79-2338-49A0-9B51-949BBB5F9027}" dt="2020-11-22T18:00:46.800" v="2009" actId="700"/>
          <ac:spMkLst>
            <pc:docMk/>
            <pc:sldMk cId="2515505073" sldId="545"/>
            <ac:spMk id="6" creationId="{8D45A7D4-86EE-4267-915F-505D873DF191}"/>
          </ac:spMkLst>
        </pc:spChg>
        <pc:spChg chg="add mod ord">
          <ac:chgData name="Eftychios Protopapadakis" userId="8f2990f904bdbe98" providerId="LiveId" clId="{F54FAA79-2338-49A0-9B51-949BBB5F9027}" dt="2020-11-22T18:00:46.800" v="2009" actId="700"/>
          <ac:spMkLst>
            <pc:docMk/>
            <pc:sldMk cId="2515505073" sldId="545"/>
            <ac:spMk id="7" creationId="{22513800-12D7-45FC-B784-A3674FD625C7}"/>
          </ac:spMkLst>
        </pc:spChg>
        <pc:spChg chg="del">
          <ac:chgData name="Eftychios Protopapadakis" userId="8f2990f904bdbe98" providerId="LiveId" clId="{F54FAA79-2338-49A0-9B51-949BBB5F9027}" dt="2020-11-22T18:00:46.800" v="2009" actId="700"/>
          <ac:spMkLst>
            <pc:docMk/>
            <pc:sldMk cId="2515505073" sldId="545"/>
            <ac:spMk id="8" creationId="{4351DFE5-F63D-4BE0-BDA9-E3EB88F01AA5}"/>
          </ac:spMkLst>
        </pc:spChg>
        <pc:spChg chg="add mod ord">
          <ac:chgData name="Eftychios Protopapadakis" userId="8f2990f904bdbe98" providerId="LiveId" clId="{F54FAA79-2338-49A0-9B51-949BBB5F9027}" dt="2020-11-22T18:00:46.800" v="2009" actId="700"/>
          <ac:spMkLst>
            <pc:docMk/>
            <pc:sldMk cId="2515505073" sldId="545"/>
            <ac:spMk id="9" creationId="{9A30946E-2473-481E-90EC-9D2A7D7D5B98}"/>
          </ac:spMkLst>
        </pc:spChg>
        <pc:picChg chg="del">
          <ac:chgData name="Eftychios Protopapadakis" userId="8f2990f904bdbe98" providerId="LiveId" clId="{F54FAA79-2338-49A0-9B51-949BBB5F9027}" dt="2020-11-22T18:00:46.800" v="2009" actId="700"/>
          <ac:picMkLst>
            <pc:docMk/>
            <pc:sldMk cId="2515505073" sldId="545"/>
            <ac:picMk id="10" creationId="{3AA16612-ACD2-4A16-8F2B-4514FD6BF28F}"/>
          </ac:picMkLst>
        </pc:picChg>
      </pc:sldChg>
      <pc:sldChg chg="addSp delSp modSp add mod modAnim">
        <pc:chgData name="Eftychios Protopapadakis" userId="8f2990f904bdbe98" providerId="LiveId" clId="{F54FAA79-2338-49A0-9B51-949BBB5F9027}" dt="2020-11-22T18:06:45.862" v="2115" actId="1582"/>
        <pc:sldMkLst>
          <pc:docMk/>
          <pc:sldMk cId="10337200" sldId="546"/>
        </pc:sldMkLst>
        <pc:spChg chg="mod">
          <ac:chgData name="Eftychios Protopapadakis" userId="8f2990f904bdbe98" providerId="LiveId" clId="{F54FAA79-2338-49A0-9B51-949BBB5F9027}" dt="2020-11-22T18:05:22.892" v="2099" actId="20577"/>
          <ac:spMkLst>
            <pc:docMk/>
            <pc:sldMk cId="10337200" sldId="546"/>
            <ac:spMk id="2" creationId="{F9387899-33FD-4ECB-BF69-0FE09EBE1099}"/>
          </ac:spMkLst>
        </pc:spChg>
        <pc:spChg chg="del">
          <ac:chgData name="Eftychios Protopapadakis" userId="8f2990f904bdbe98" providerId="LiveId" clId="{F54FAA79-2338-49A0-9B51-949BBB5F9027}" dt="2020-11-22T18:01:23.727" v="2015" actId="478"/>
          <ac:spMkLst>
            <pc:docMk/>
            <pc:sldMk cId="10337200" sldId="546"/>
            <ac:spMk id="3" creationId="{460ED2FC-BC50-43A7-B21D-C72112DCA4B4}"/>
          </ac:spMkLst>
        </pc:spChg>
        <pc:spChg chg="del mod">
          <ac:chgData name="Eftychios Protopapadakis" userId="8f2990f904bdbe98" providerId="LiveId" clId="{F54FAA79-2338-49A0-9B51-949BBB5F9027}" dt="2020-11-22T18:02:12.886" v="2022" actId="21"/>
          <ac:spMkLst>
            <pc:docMk/>
            <pc:sldMk cId="10337200" sldId="546"/>
            <ac:spMk id="7" creationId="{4AC772B7-16DA-422F-8496-91F7D1F8E869}"/>
          </ac:spMkLst>
        </pc:spChg>
        <pc:spChg chg="mod">
          <ac:chgData name="Eftychios Protopapadakis" userId="8f2990f904bdbe98" providerId="LiveId" clId="{F54FAA79-2338-49A0-9B51-949BBB5F9027}" dt="2020-11-22T18:01:25.555" v="2016"/>
          <ac:spMkLst>
            <pc:docMk/>
            <pc:sldMk cId="10337200" sldId="546"/>
            <ac:spMk id="15" creationId="{A976B16D-CBEC-4BAD-88D2-30AC15967373}"/>
          </ac:spMkLst>
        </pc:spChg>
        <pc:spChg chg="mod">
          <ac:chgData name="Eftychios Protopapadakis" userId="8f2990f904bdbe98" providerId="LiveId" clId="{F54FAA79-2338-49A0-9B51-949BBB5F9027}" dt="2020-11-22T18:01:25.555" v="2016"/>
          <ac:spMkLst>
            <pc:docMk/>
            <pc:sldMk cId="10337200" sldId="546"/>
            <ac:spMk id="17" creationId="{D46ED2CE-796F-4197-B4B6-0DB9A6DE8587}"/>
          </ac:spMkLst>
        </pc:spChg>
        <pc:spChg chg="mod">
          <ac:chgData name="Eftychios Protopapadakis" userId="8f2990f904bdbe98" providerId="LiveId" clId="{F54FAA79-2338-49A0-9B51-949BBB5F9027}" dt="2020-11-22T18:01:25.555" v="2016"/>
          <ac:spMkLst>
            <pc:docMk/>
            <pc:sldMk cId="10337200" sldId="546"/>
            <ac:spMk id="18" creationId="{85A120C5-EBBC-445E-A183-34B49E7B0999}"/>
          </ac:spMkLst>
        </pc:spChg>
        <pc:spChg chg="mod">
          <ac:chgData name="Eftychios Protopapadakis" userId="8f2990f904bdbe98" providerId="LiveId" clId="{F54FAA79-2338-49A0-9B51-949BBB5F9027}" dt="2020-11-22T18:01:25.555" v="2016"/>
          <ac:spMkLst>
            <pc:docMk/>
            <pc:sldMk cId="10337200" sldId="546"/>
            <ac:spMk id="19" creationId="{E097CA94-766A-4EE6-A893-DDA5AD06A8A0}"/>
          </ac:spMkLst>
        </pc:spChg>
        <pc:spChg chg="mod">
          <ac:chgData name="Eftychios Protopapadakis" userId="8f2990f904bdbe98" providerId="LiveId" clId="{F54FAA79-2338-49A0-9B51-949BBB5F9027}" dt="2020-11-22T18:01:25.555" v="2016"/>
          <ac:spMkLst>
            <pc:docMk/>
            <pc:sldMk cId="10337200" sldId="546"/>
            <ac:spMk id="21" creationId="{05903C75-A9B2-4DE3-8E2E-DE19A31C22D4}"/>
          </ac:spMkLst>
        </pc:spChg>
        <pc:spChg chg="mod">
          <ac:chgData name="Eftychios Protopapadakis" userId="8f2990f904bdbe98" providerId="LiveId" clId="{F54FAA79-2338-49A0-9B51-949BBB5F9027}" dt="2020-11-22T18:01:25.555" v="2016"/>
          <ac:spMkLst>
            <pc:docMk/>
            <pc:sldMk cId="10337200" sldId="546"/>
            <ac:spMk id="22" creationId="{60E595FA-4AEC-4587-8DBE-85EF8576EC25}"/>
          </ac:spMkLst>
        </pc:spChg>
        <pc:spChg chg="add mod">
          <ac:chgData name="Eftychios Protopapadakis" userId="8f2990f904bdbe98" providerId="LiveId" clId="{F54FAA79-2338-49A0-9B51-949BBB5F9027}" dt="2020-11-22T18:03:32.301" v="2051" actId="1076"/>
          <ac:spMkLst>
            <pc:docMk/>
            <pc:sldMk cId="10337200" sldId="546"/>
            <ac:spMk id="24" creationId="{573CACA4-B589-42B2-BA63-EF2F388634CF}"/>
          </ac:spMkLst>
        </pc:spChg>
        <pc:spChg chg="add mod">
          <ac:chgData name="Eftychios Protopapadakis" userId="8f2990f904bdbe98" providerId="LiveId" clId="{F54FAA79-2338-49A0-9B51-949BBB5F9027}" dt="2020-11-22T18:04:13.143" v="2060" actId="14100"/>
          <ac:spMkLst>
            <pc:docMk/>
            <pc:sldMk cId="10337200" sldId="546"/>
            <ac:spMk id="25" creationId="{18321409-F010-4AB9-8805-9B3C7309A6F9}"/>
          </ac:spMkLst>
        </pc:spChg>
        <pc:spChg chg="add mod">
          <ac:chgData name="Eftychios Protopapadakis" userId="8f2990f904bdbe98" providerId="LiveId" clId="{F54FAA79-2338-49A0-9B51-949BBB5F9027}" dt="2020-11-22T18:03:50.800" v="2057" actId="1076"/>
          <ac:spMkLst>
            <pc:docMk/>
            <pc:sldMk cId="10337200" sldId="546"/>
            <ac:spMk id="27" creationId="{2BBA3792-B31C-4766-A519-CD1E32F68FB0}"/>
          </ac:spMkLst>
        </pc:spChg>
        <pc:spChg chg="add mod">
          <ac:chgData name="Eftychios Protopapadakis" userId="8f2990f904bdbe98" providerId="LiveId" clId="{F54FAA79-2338-49A0-9B51-949BBB5F9027}" dt="2020-11-22T18:04:53.199" v="2065" actId="1076"/>
          <ac:spMkLst>
            <pc:docMk/>
            <pc:sldMk cId="10337200" sldId="546"/>
            <ac:spMk id="28" creationId="{AFBEF6E9-1DF5-4782-883F-CF49FA12875F}"/>
          </ac:spMkLst>
        </pc:spChg>
        <pc:spChg chg="add mod">
          <ac:chgData name="Eftychios Protopapadakis" userId="8f2990f904bdbe98" providerId="LiveId" clId="{F54FAA79-2338-49A0-9B51-949BBB5F9027}" dt="2020-11-22T18:06:23.956" v="2112" actId="1076"/>
          <ac:spMkLst>
            <pc:docMk/>
            <pc:sldMk cId="10337200" sldId="546"/>
            <ac:spMk id="34" creationId="{427A5321-FC7E-4AEE-996F-F71DEEBFA433}"/>
          </ac:spMkLst>
        </pc:spChg>
        <pc:spChg chg="add mod">
          <ac:chgData name="Eftychios Protopapadakis" userId="8f2990f904bdbe98" providerId="LiveId" clId="{F54FAA79-2338-49A0-9B51-949BBB5F9027}" dt="2020-11-22T18:06:18.068" v="2110" actId="1076"/>
          <ac:spMkLst>
            <pc:docMk/>
            <pc:sldMk cId="10337200" sldId="546"/>
            <ac:spMk id="35" creationId="{D5C1598A-C572-423D-83C4-947D19BF4ECF}"/>
          </ac:spMkLst>
        </pc:spChg>
        <pc:grpChg chg="add del mod">
          <ac:chgData name="Eftychios Protopapadakis" userId="8f2990f904bdbe98" providerId="LiveId" clId="{F54FAA79-2338-49A0-9B51-949BBB5F9027}" dt="2020-11-22T18:02:29.906" v="2026" actId="21"/>
          <ac:grpSpMkLst>
            <pc:docMk/>
            <pc:sldMk cId="10337200" sldId="546"/>
            <ac:grpSpMk id="6" creationId="{2D4C2BB7-21D5-4E65-A44D-B0867ABC9E24}"/>
          </ac:grpSpMkLst>
        </pc:grpChg>
        <pc:grpChg chg="add mod">
          <ac:chgData name="Eftychios Protopapadakis" userId="8f2990f904bdbe98" providerId="LiveId" clId="{F54FAA79-2338-49A0-9B51-949BBB5F9027}" dt="2020-11-22T18:03:22.349" v="2047" actId="1076"/>
          <ac:grpSpMkLst>
            <pc:docMk/>
            <pc:sldMk cId="10337200" sldId="546"/>
            <ac:grpSpMk id="12" creationId="{F6588126-937E-4D87-ADD8-2B54F95D2E33}"/>
          </ac:grpSpMkLst>
        </pc:grpChg>
        <pc:grpChg chg="mod">
          <ac:chgData name="Eftychios Protopapadakis" userId="8f2990f904bdbe98" providerId="LiveId" clId="{F54FAA79-2338-49A0-9B51-949BBB5F9027}" dt="2020-11-22T18:01:25.555" v="2016"/>
          <ac:grpSpMkLst>
            <pc:docMk/>
            <pc:sldMk cId="10337200" sldId="546"/>
            <ac:grpSpMk id="13" creationId="{839AE88A-68F7-442A-8B88-85247027EBD6}"/>
          </ac:grpSpMkLst>
        </pc:grpChg>
        <pc:grpChg chg="mod">
          <ac:chgData name="Eftychios Protopapadakis" userId="8f2990f904bdbe98" providerId="LiveId" clId="{F54FAA79-2338-49A0-9B51-949BBB5F9027}" dt="2020-11-22T18:01:25.555" v="2016"/>
          <ac:grpSpMkLst>
            <pc:docMk/>
            <pc:sldMk cId="10337200" sldId="546"/>
            <ac:grpSpMk id="16" creationId="{200046FB-4DEA-48D0-BE20-43923E97EECA}"/>
          </ac:grpSpMkLst>
        </pc:grpChg>
        <pc:graphicFrameChg chg="add mod">
          <ac:chgData name="Eftychios Protopapadakis" userId="8f2990f904bdbe98" providerId="LiveId" clId="{F54FAA79-2338-49A0-9B51-949BBB5F9027}" dt="2020-11-22T18:05:44.018" v="2102" actId="1076"/>
          <ac:graphicFrameMkLst>
            <pc:docMk/>
            <pc:sldMk cId="10337200" sldId="546"/>
            <ac:graphicFrameMk id="30" creationId="{E6C8A851-1577-4199-87D6-0C4F00431CC4}"/>
          </ac:graphicFrameMkLst>
        </pc:graphicFrameChg>
        <pc:graphicFrameChg chg="add mod">
          <ac:chgData name="Eftychios Protopapadakis" userId="8f2990f904bdbe98" providerId="LiveId" clId="{F54FAA79-2338-49A0-9B51-949BBB5F9027}" dt="2020-11-22T18:05:49.159" v="2103" actId="1076"/>
          <ac:graphicFrameMkLst>
            <pc:docMk/>
            <pc:sldMk cId="10337200" sldId="546"/>
            <ac:graphicFrameMk id="31" creationId="{7778C86E-2B5E-4692-8139-7A1F2DB17B9C}"/>
          </ac:graphicFrameMkLst>
        </pc:graphicFrameChg>
        <pc:picChg chg="del mod topLvl">
          <ac:chgData name="Eftychios Protopapadakis" userId="8f2990f904bdbe98" providerId="LiveId" clId="{F54FAA79-2338-49A0-9B51-949BBB5F9027}" dt="2020-11-22T18:02:29.906" v="2026" actId="21"/>
          <ac:picMkLst>
            <pc:docMk/>
            <pc:sldMk cId="10337200" sldId="546"/>
            <ac:picMk id="9" creationId="{DA59D234-1EA5-4C4A-B7F0-57054A4D3C27}"/>
          </ac:picMkLst>
        </pc:picChg>
        <pc:picChg chg="mod topLvl">
          <ac:chgData name="Eftychios Protopapadakis" userId="8f2990f904bdbe98" providerId="LiveId" clId="{F54FAA79-2338-49A0-9B51-949BBB5F9027}" dt="2020-11-22T18:03:52.666" v="2058" actId="1076"/>
          <ac:picMkLst>
            <pc:docMk/>
            <pc:sldMk cId="10337200" sldId="546"/>
            <ac:picMk id="11" creationId="{D549CB05-9917-493E-945F-7EDF780763C2}"/>
          </ac:picMkLst>
        </pc:picChg>
        <pc:picChg chg="mod">
          <ac:chgData name="Eftychios Protopapadakis" userId="8f2990f904bdbe98" providerId="LiveId" clId="{F54FAA79-2338-49A0-9B51-949BBB5F9027}" dt="2020-11-22T18:01:25.555" v="2016"/>
          <ac:picMkLst>
            <pc:docMk/>
            <pc:sldMk cId="10337200" sldId="546"/>
            <ac:picMk id="14" creationId="{BBC6CAFF-D645-442F-92DC-A010A6F8D013}"/>
          </ac:picMkLst>
        </pc:picChg>
        <pc:picChg chg="mod">
          <ac:chgData name="Eftychios Protopapadakis" userId="8f2990f904bdbe98" providerId="LiveId" clId="{F54FAA79-2338-49A0-9B51-949BBB5F9027}" dt="2020-11-22T18:01:25.555" v="2016"/>
          <ac:picMkLst>
            <pc:docMk/>
            <pc:sldMk cId="10337200" sldId="546"/>
            <ac:picMk id="20" creationId="{265462AB-E7D6-40B9-A0A2-FA8EE1CC3C74}"/>
          </ac:picMkLst>
        </pc:picChg>
        <pc:picChg chg="add mod">
          <ac:chgData name="Eftychios Protopapadakis" userId="8f2990f904bdbe98" providerId="LiveId" clId="{F54FAA79-2338-49A0-9B51-949BBB5F9027}" dt="2020-11-22T18:03:19.460" v="2046" actId="1076"/>
          <ac:picMkLst>
            <pc:docMk/>
            <pc:sldMk cId="10337200" sldId="546"/>
            <ac:picMk id="23" creationId="{2A9B3DA3-0185-42FF-AC49-0DD97BA3AA1C}"/>
          </ac:picMkLst>
        </pc:picChg>
        <pc:picChg chg="add mod">
          <ac:chgData name="Eftychios Protopapadakis" userId="8f2990f904bdbe98" providerId="LiveId" clId="{F54FAA79-2338-49A0-9B51-949BBB5F9027}" dt="2020-11-22T18:02:56.082" v="2042" actId="1076"/>
          <ac:picMkLst>
            <pc:docMk/>
            <pc:sldMk cId="10337200" sldId="546"/>
            <ac:picMk id="26" creationId="{FCBAF254-ADC7-4983-B336-1544C7DD219B}"/>
          </ac:picMkLst>
        </pc:picChg>
        <pc:picChg chg="add mod">
          <ac:chgData name="Eftychios Protopapadakis" userId="8f2990f904bdbe98" providerId="LiveId" clId="{F54FAA79-2338-49A0-9B51-949BBB5F9027}" dt="2020-11-22T18:06:27.958" v="2113" actId="1076"/>
          <ac:picMkLst>
            <pc:docMk/>
            <pc:sldMk cId="10337200" sldId="546"/>
            <ac:picMk id="29" creationId="{73E5BF0A-035C-4679-ADDE-9A52AC6992BA}"/>
          </ac:picMkLst>
        </pc:picChg>
        <pc:picChg chg="add mod">
          <ac:chgData name="Eftychios Protopapadakis" userId="8f2990f904bdbe98" providerId="LiveId" clId="{F54FAA79-2338-49A0-9B51-949BBB5F9027}" dt="2020-11-22T18:05:44.018" v="2102" actId="1076"/>
          <ac:picMkLst>
            <pc:docMk/>
            <pc:sldMk cId="10337200" sldId="546"/>
            <ac:picMk id="32" creationId="{F49CAA67-E252-46C3-B579-AFE9BDFA7339}"/>
          </ac:picMkLst>
        </pc:picChg>
        <pc:picChg chg="add mod">
          <ac:chgData name="Eftychios Protopapadakis" userId="8f2990f904bdbe98" providerId="LiveId" clId="{F54FAA79-2338-49A0-9B51-949BBB5F9027}" dt="2020-11-22T18:05:49.159" v="2103" actId="1076"/>
          <ac:picMkLst>
            <pc:docMk/>
            <pc:sldMk cId="10337200" sldId="546"/>
            <ac:picMk id="33" creationId="{73B19D8D-AA1A-4E41-904D-A6568416C9FD}"/>
          </ac:picMkLst>
        </pc:picChg>
        <pc:picChg chg="add mod">
          <ac:chgData name="Eftychios Protopapadakis" userId="8f2990f904bdbe98" providerId="LiveId" clId="{F54FAA79-2338-49A0-9B51-949BBB5F9027}" dt="2020-11-22T18:06:20.272" v="2111" actId="1076"/>
          <ac:picMkLst>
            <pc:docMk/>
            <pc:sldMk cId="10337200" sldId="546"/>
            <ac:picMk id="36" creationId="{E8668049-5D45-42CC-BC9F-6E7F14288925}"/>
          </ac:picMkLst>
        </pc:picChg>
        <pc:cxnChg chg="add mod">
          <ac:chgData name="Eftychios Protopapadakis" userId="8f2990f904bdbe98" providerId="LiveId" clId="{F54FAA79-2338-49A0-9B51-949BBB5F9027}" dt="2020-11-22T18:06:45.862" v="2115" actId="1582"/>
          <ac:cxnSpMkLst>
            <pc:docMk/>
            <pc:sldMk cId="10337200" sldId="546"/>
            <ac:cxnSpMk id="38" creationId="{52276A9B-EAA4-488D-BF82-A83AD7D18303}"/>
          </ac:cxnSpMkLst>
        </pc:cxnChg>
      </pc:sldChg>
      <pc:sldChg chg="addSp delSp add del setBg delDesignElem">
        <pc:chgData name="Eftychios Protopapadakis" userId="8f2990f904bdbe98" providerId="LiveId" clId="{F54FAA79-2338-49A0-9B51-949BBB5F9027}" dt="2020-11-22T17:58:35.036" v="1968"/>
        <pc:sldMkLst>
          <pc:docMk/>
          <pc:sldMk cId="1082520844" sldId="546"/>
        </pc:sldMkLst>
        <pc:spChg chg="add del">
          <ac:chgData name="Eftychios Protopapadakis" userId="8f2990f904bdbe98" providerId="LiveId" clId="{F54FAA79-2338-49A0-9B51-949BBB5F9027}" dt="2020-11-22T17:58:35.036" v="1968"/>
          <ac:spMkLst>
            <pc:docMk/>
            <pc:sldMk cId="1082520844" sldId="546"/>
            <ac:spMk id="8" creationId="{4351DFE5-F63D-4BE0-BDA9-E3EB88F01AA5}"/>
          </ac:spMkLst>
        </pc:spChg>
        <pc:picChg chg="add del">
          <ac:chgData name="Eftychios Protopapadakis" userId="8f2990f904bdbe98" providerId="LiveId" clId="{F54FAA79-2338-49A0-9B51-949BBB5F9027}" dt="2020-11-22T17:58:35.036" v="1968"/>
          <ac:picMkLst>
            <pc:docMk/>
            <pc:sldMk cId="1082520844" sldId="546"/>
            <ac:picMk id="10" creationId="{3AA16612-ACD2-4A16-8F2B-4514FD6BF28F}"/>
          </ac:picMkLst>
        </pc:picChg>
      </pc:sldChg>
      <pc:sldChg chg="addSp delSp modSp add mod">
        <pc:chgData name="Eftychios Protopapadakis" userId="8f2990f904bdbe98" providerId="LiveId" clId="{F54FAA79-2338-49A0-9B51-949BBB5F9027}" dt="2020-11-22T18:07:28.364" v="2125" actId="6549"/>
        <pc:sldMkLst>
          <pc:docMk/>
          <pc:sldMk cId="1638857541" sldId="547"/>
        </pc:sldMkLst>
        <pc:spChg chg="mod">
          <ac:chgData name="Eftychios Protopapadakis" userId="8f2990f904bdbe98" providerId="LiveId" clId="{F54FAA79-2338-49A0-9B51-949BBB5F9027}" dt="2020-11-22T18:07:28.364" v="2125" actId="6549"/>
          <ac:spMkLst>
            <pc:docMk/>
            <pc:sldMk cId="1638857541" sldId="547"/>
            <ac:spMk id="2" creationId="{F9387899-33FD-4ECB-BF69-0FE09EBE1099}"/>
          </ac:spMkLst>
        </pc:spChg>
        <pc:spChg chg="del">
          <ac:chgData name="Eftychios Protopapadakis" userId="8f2990f904bdbe98" providerId="LiveId" clId="{F54FAA79-2338-49A0-9B51-949BBB5F9027}" dt="2020-11-22T18:07:02.232" v="2118" actId="478"/>
          <ac:spMkLst>
            <pc:docMk/>
            <pc:sldMk cId="1638857541" sldId="547"/>
            <ac:spMk id="3" creationId="{460ED2FC-BC50-43A7-B21D-C72112DCA4B4}"/>
          </ac:spMkLst>
        </pc:spChg>
        <pc:spChg chg="add mod">
          <ac:chgData name="Eftychios Protopapadakis" userId="8f2990f904bdbe98" providerId="LiveId" clId="{F54FAA79-2338-49A0-9B51-949BBB5F9027}" dt="2020-11-22T18:07:17.923" v="2121" actId="1076"/>
          <ac:spMkLst>
            <pc:docMk/>
            <pc:sldMk cId="1638857541" sldId="547"/>
            <ac:spMk id="11" creationId="{144AE3E3-CCBC-45B6-BC95-0A74D42920E2}"/>
          </ac:spMkLst>
        </pc:spChg>
        <pc:spChg chg="add mod">
          <ac:chgData name="Eftychios Protopapadakis" userId="8f2990f904bdbe98" providerId="LiveId" clId="{F54FAA79-2338-49A0-9B51-949BBB5F9027}" dt="2020-11-22T18:07:17.923" v="2121" actId="1076"/>
          <ac:spMkLst>
            <pc:docMk/>
            <pc:sldMk cId="1638857541" sldId="547"/>
            <ac:spMk id="12" creationId="{09F3274F-EC8D-41AA-B788-060236820802}"/>
          </ac:spMkLst>
        </pc:spChg>
        <pc:spChg chg="add mod">
          <ac:chgData name="Eftychios Protopapadakis" userId="8f2990f904bdbe98" providerId="LiveId" clId="{F54FAA79-2338-49A0-9B51-949BBB5F9027}" dt="2020-11-22T18:07:17.923" v="2121" actId="1076"/>
          <ac:spMkLst>
            <pc:docMk/>
            <pc:sldMk cId="1638857541" sldId="547"/>
            <ac:spMk id="13" creationId="{B71C84A5-1B08-4F8F-85DE-76667C0A82E0}"/>
          </ac:spMkLst>
        </pc:spChg>
        <pc:picChg chg="add mod">
          <ac:chgData name="Eftychios Protopapadakis" userId="8f2990f904bdbe98" providerId="LiveId" clId="{F54FAA79-2338-49A0-9B51-949BBB5F9027}" dt="2020-11-22T18:07:17.923" v="2121" actId="1076"/>
          <ac:picMkLst>
            <pc:docMk/>
            <pc:sldMk cId="1638857541" sldId="547"/>
            <ac:picMk id="6" creationId="{81350005-BB47-4BE1-B64B-B22F1B165A25}"/>
          </ac:picMkLst>
        </pc:picChg>
        <pc:picChg chg="add mod">
          <ac:chgData name="Eftychios Protopapadakis" userId="8f2990f904bdbe98" providerId="LiveId" clId="{F54FAA79-2338-49A0-9B51-949BBB5F9027}" dt="2020-11-22T18:07:17.923" v="2121" actId="1076"/>
          <ac:picMkLst>
            <pc:docMk/>
            <pc:sldMk cId="1638857541" sldId="547"/>
            <ac:picMk id="7" creationId="{5BF48B7A-925C-4430-A3C5-FEB98271C722}"/>
          </ac:picMkLst>
        </pc:picChg>
        <pc:picChg chg="add mod">
          <ac:chgData name="Eftychios Protopapadakis" userId="8f2990f904bdbe98" providerId="LiveId" clId="{F54FAA79-2338-49A0-9B51-949BBB5F9027}" dt="2020-11-22T18:07:17.923" v="2121" actId="1076"/>
          <ac:picMkLst>
            <pc:docMk/>
            <pc:sldMk cId="1638857541" sldId="547"/>
            <ac:picMk id="9" creationId="{4E0F9CBA-08C7-41AE-8C3A-2FB3085549B7}"/>
          </ac:picMkLst>
        </pc:picChg>
      </pc:sldChg>
      <pc:sldChg chg="addSp delSp add del setBg delDesignElem">
        <pc:chgData name="Eftychios Protopapadakis" userId="8f2990f904bdbe98" providerId="LiveId" clId="{F54FAA79-2338-49A0-9B51-949BBB5F9027}" dt="2020-11-22T17:58:39.037" v="1972"/>
        <pc:sldMkLst>
          <pc:docMk/>
          <pc:sldMk cId="3727553267" sldId="547"/>
        </pc:sldMkLst>
        <pc:spChg chg="add del">
          <ac:chgData name="Eftychios Protopapadakis" userId="8f2990f904bdbe98" providerId="LiveId" clId="{F54FAA79-2338-49A0-9B51-949BBB5F9027}" dt="2020-11-22T17:58:39.037" v="1972"/>
          <ac:spMkLst>
            <pc:docMk/>
            <pc:sldMk cId="3727553267" sldId="547"/>
            <ac:spMk id="8" creationId="{4351DFE5-F63D-4BE0-BDA9-E3EB88F01AA5}"/>
          </ac:spMkLst>
        </pc:spChg>
        <pc:picChg chg="add del">
          <ac:chgData name="Eftychios Protopapadakis" userId="8f2990f904bdbe98" providerId="LiveId" clId="{F54FAA79-2338-49A0-9B51-949BBB5F9027}" dt="2020-11-22T17:58:39.037" v="1972"/>
          <ac:picMkLst>
            <pc:docMk/>
            <pc:sldMk cId="3727553267" sldId="547"/>
            <ac:picMk id="10" creationId="{3AA16612-ACD2-4A16-8F2B-4514FD6BF28F}"/>
          </ac:picMkLst>
        </pc:picChg>
      </pc:sldChg>
      <pc:sldChg chg="addSp delSp modSp add mod">
        <pc:chgData name="Eftychios Protopapadakis" userId="8f2990f904bdbe98" providerId="LiveId" clId="{F54FAA79-2338-49A0-9B51-949BBB5F9027}" dt="2020-11-22T19:02:45.061" v="2412" actId="6549"/>
        <pc:sldMkLst>
          <pc:docMk/>
          <pc:sldMk cId="344629825" sldId="548"/>
        </pc:sldMkLst>
        <pc:spChg chg="mod">
          <ac:chgData name="Eftychios Protopapadakis" userId="8f2990f904bdbe98" providerId="LiveId" clId="{F54FAA79-2338-49A0-9B51-949BBB5F9027}" dt="2020-11-22T19:02:45.061" v="2412" actId="6549"/>
          <ac:spMkLst>
            <pc:docMk/>
            <pc:sldMk cId="344629825" sldId="548"/>
            <ac:spMk id="2" creationId="{F9387899-33FD-4ECB-BF69-0FE09EBE1099}"/>
          </ac:spMkLst>
        </pc:spChg>
        <pc:spChg chg="del">
          <ac:chgData name="Eftychios Protopapadakis" userId="8f2990f904bdbe98" providerId="LiveId" clId="{F54FAA79-2338-49A0-9B51-949BBB5F9027}" dt="2020-11-22T19:01:57.095" v="2380" actId="478"/>
          <ac:spMkLst>
            <pc:docMk/>
            <pc:sldMk cId="344629825" sldId="548"/>
            <ac:spMk id="3" creationId="{460ED2FC-BC50-43A7-B21D-C72112DCA4B4}"/>
          </ac:spMkLst>
        </pc:spChg>
        <pc:spChg chg="add mod">
          <ac:chgData name="Eftychios Protopapadakis" userId="8f2990f904bdbe98" providerId="LiveId" clId="{F54FAA79-2338-49A0-9B51-949BBB5F9027}" dt="2020-11-22T19:02:15.008" v="2383" actId="1076"/>
          <ac:spMkLst>
            <pc:docMk/>
            <pc:sldMk cId="344629825" sldId="548"/>
            <ac:spMk id="12" creationId="{A6B428DC-AEC7-49D9-B5C2-32D2587C90C3}"/>
          </ac:spMkLst>
        </pc:spChg>
        <pc:spChg chg="add mod">
          <ac:chgData name="Eftychios Protopapadakis" userId="8f2990f904bdbe98" providerId="LiveId" clId="{F54FAA79-2338-49A0-9B51-949BBB5F9027}" dt="2020-11-22T19:02:29.182" v="2387" actId="1076"/>
          <ac:spMkLst>
            <pc:docMk/>
            <pc:sldMk cId="344629825" sldId="548"/>
            <ac:spMk id="13" creationId="{8F961277-86BA-4007-BB7C-FBFD45BF994A}"/>
          </ac:spMkLst>
        </pc:spChg>
        <pc:picChg chg="add mod">
          <ac:chgData name="Eftychios Protopapadakis" userId="8f2990f904bdbe98" providerId="LiveId" clId="{F54FAA79-2338-49A0-9B51-949BBB5F9027}" dt="2020-11-22T19:02:17.070" v="2384" actId="1076"/>
          <ac:picMkLst>
            <pc:docMk/>
            <pc:sldMk cId="344629825" sldId="548"/>
            <ac:picMk id="6" creationId="{3E639054-F364-4DB2-BCDE-D8B8EC9881A3}"/>
          </ac:picMkLst>
        </pc:picChg>
        <pc:picChg chg="add mod">
          <ac:chgData name="Eftychios Protopapadakis" userId="8f2990f904bdbe98" providerId="LiveId" clId="{F54FAA79-2338-49A0-9B51-949BBB5F9027}" dt="2020-11-22T19:02:21.864" v="2385" actId="1076"/>
          <ac:picMkLst>
            <pc:docMk/>
            <pc:sldMk cId="344629825" sldId="548"/>
            <ac:picMk id="7" creationId="{CFE88F39-FBBE-4E39-8BFF-2F3FC1E29736}"/>
          </ac:picMkLst>
        </pc:picChg>
        <pc:picChg chg="add mod">
          <ac:chgData name="Eftychios Protopapadakis" userId="8f2990f904bdbe98" providerId="LiveId" clId="{F54FAA79-2338-49A0-9B51-949BBB5F9027}" dt="2020-11-22T19:02:11.435" v="2382" actId="1076"/>
          <ac:picMkLst>
            <pc:docMk/>
            <pc:sldMk cId="344629825" sldId="548"/>
            <ac:picMk id="9" creationId="{4CB5B83F-9D52-4A6E-9B9E-7A9E18FDCC28}"/>
          </ac:picMkLst>
        </pc:picChg>
        <pc:picChg chg="add mod">
          <ac:chgData name="Eftychios Protopapadakis" userId="8f2990f904bdbe98" providerId="LiveId" clId="{F54FAA79-2338-49A0-9B51-949BBB5F9027}" dt="2020-11-22T19:02:26.200" v="2386" actId="1076"/>
          <ac:picMkLst>
            <pc:docMk/>
            <pc:sldMk cId="344629825" sldId="548"/>
            <ac:picMk id="11" creationId="{DC11F230-8FED-4001-AE5D-EBC91730D839}"/>
          </ac:picMkLst>
        </pc:picChg>
      </pc:sldChg>
      <pc:sldChg chg="addSp delSp add del setBg delDesignElem">
        <pc:chgData name="Eftychios Protopapadakis" userId="8f2990f904bdbe98" providerId="LiveId" clId="{F54FAA79-2338-49A0-9B51-949BBB5F9027}" dt="2020-11-22T18:10:34.740" v="2216"/>
        <pc:sldMkLst>
          <pc:docMk/>
          <pc:sldMk cId="2148562472" sldId="548"/>
        </pc:sldMkLst>
        <pc:spChg chg="add del">
          <ac:chgData name="Eftychios Protopapadakis" userId="8f2990f904bdbe98" providerId="LiveId" clId="{F54FAA79-2338-49A0-9B51-949BBB5F9027}" dt="2020-11-22T18:10:34.740" v="2216"/>
          <ac:spMkLst>
            <pc:docMk/>
            <pc:sldMk cId="2148562472" sldId="548"/>
            <ac:spMk id="8" creationId="{4351DFE5-F63D-4BE0-BDA9-E3EB88F01AA5}"/>
          </ac:spMkLst>
        </pc:spChg>
        <pc:picChg chg="add del">
          <ac:chgData name="Eftychios Protopapadakis" userId="8f2990f904bdbe98" providerId="LiveId" clId="{F54FAA79-2338-49A0-9B51-949BBB5F9027}" dt="2020-11-22T18:10:34.740" v="2216"/>
          <ac:picMkLst>
            <pc:docMk/>
            <pc:sldMk cId="2148562472" sldId="548"/>
            <ac:picMk id="10" creationId="{3AA16612-ACD2-4A16-8F2B-4514FD6BF28F}"/>
          </ac:picMkLst>
        </pc:picChg>
      </pc:sldChg>
      <pc:sldChg chg="add del">
        <pc:chgData name="Eftychios Protopapadakis" userId="8f2990f904bdbe98" providerId="LiveId" clId="{F54FAA79-2338-49A0-9B51-949BBB5F9027}" dt="2020-11-22T19:14:08.132" v="2414" actId="47"/>
        <pc:sldMkLst>
          <pc:docMk/>
          <pc:sldMk cId="80431457" sldId="549"/>
        </pc:sldMkLst>
      </pc:sldChg>
      <pc:sldChg chg="addSp delSp add del setBg delDesignElem">
        <pc:chgData name="Eftychios Protopapadakis" userId="8f2990f904bdbe98" providerId="LiveId" clId="{F54FAA79-2338-49A0-9B51-949BBB5F9027}" dt="2020-11-22T18:10:38.661" v="2220"/>
        <pc:sldMkLst>
          <pc:docMk/>
          <pc:sldMk cId="3251919059" sldId="549"/>
        </pc:sldMkLst>
        <pc:spChg chg="add del">
          <ac:chgData name="Eftychios Protopapadakis" userId="8f2990f904bdbe98" providerId="LiveId" clId="{F54FAA79-2338-49A0-9B51-949BBB5F9027}" dt="2020-11-22T18:10:38.661" v="2220"/>
          <ac:spMkLst>
            <pc:docMk/>
            <pc:sldMk cId="3251919059" sldId="549"/>
            <ac:spMk id="8" creationId="{4351DFE5-F63D-4BE0-BDA9-E3EB88F01AA5}"/>
          </ac:spMkLst>
        </pc:spChg>
        <pc:picChg chg="add del">
          <ac:chgData name="Eftychios Protopapadakis" userId="8f2990f904bdbe98" providerId="LiveId" clId="{F54FAA79-2338-49A0-9B51-949BBB5F9027}" dt="2020-11-22T18:10:38.661" v="2220"/>
          <ac:picMkLst>
            <pc:docMk/>
            <pc:sldMk cId="3251919059" sldId="549"/>
            <ac:picMk id="10" creationId="{3AA16612-ACD2-4A16-8F2B-4514FD6BF28F}"/>
          </ac:picMkLst>
        </pc:picChg>
      </pc:sldChg>
      <pc:sldChg chg="addSp delSp add del setBg delDesignElem">
        <pc:chgData name="Eftychios Protopapadakis" userId="8f2990f904bdbe98" providerId="LiveId" clId="{F54FAA79-2338-49A0-9B51-949BBB5F9027}" dt="2020-11-22T18:10:42.560" v="2224"/>
        <pc:sldMkLst>
          <pc:docMk/>
          <pc:sldMk cId="1490369565" sldId="550"/>
        </pc:sldMkLst>
        <pc:spChg chg="add del">
          <ac:chgData name="Eftychios Protopapadakis" userId="8f2990f904bdbe98" providerId="LiveId" clId="{F54FAA79-2338-49A0-9B51-949BBB5F9027}" dt="2020-11-22T18:10:42.560" v="2224"/>
          <ac:spMkLst>
            <pc:docMk/>
            <pc:sldMk cId="1490369565" sldId="550"/>
            <ac:spMk id="8" creationId="{4351DFE5-F63D-4BE0-BDA9-E3EB88F01AA5}"/>
          </ac:spMkLst>
        </pc:spChg>
        <pc:picChg chg="add del">
          <ac:chgData name="Eftychios Protopapadakis" userId="8f2990f904bdbe98" providerId="LiveId" clId="{F54FAA79-2338-49A0-9B51-949BBB5F9027}" dt="2020-11-22T18:10:42.560" v="2224"/>
          <ac:picMkLst>
            <pc:docMk/>
            <pc:sldMk cId="1490369565" sldId="550"/>
            <ac:picMk id="10" creationId="{3AA16612-ACD2-4A16-8F2B-4514FD6BF28F}"/>
          </ac:picMkLst>
        </pc:picChg>
      </pc:sldChg>
      <pc:sldChg chg="addSp delSp modSp add del mod modAnim modNotesTx">
        <pc:chgData name="Eftychios Protopapadakis" userId="8f2990f904bdbe98" providerId="LiveId" clId="{F54FAA79-2338-49A0-9B51-949BBB5F9027}" dt="2020-11-22T19:16:03.988" v="2429" actId="20577"/>
        <pc:sldMkLst>
          <pc:docMk/>
          <pc:sldMk cId="4254111124" sldId="550"/>
        </pc:sldMkLst>
        <pc:spChg chg="mod">
          <ac:chgData name="Eftychios Protopapadakis" userId="8f2990f904bdbe98" providerId="LiveId" clId="{F54FAA79-2338-49A0-9B51-949BBB5F9027}" dt="2020-11-22T19:15:50.922" v="2427"/>
          <ac:spMkLst>
            <pc:docMk/>
            <pc:sldMk cId="4254111124" sldId="550"/>
            <ac:spMk id="2" creationId="{F9387899-33FD-4ECB-BF69-0FE09EBE1099}"/>
          </ac:spMkLst>
        </pc:spChg>
        <pc:spChg chg="del">
          <ac:chgData name="Eftychios Protopapadakis" userId="8f2990f904bdbe98" providerId="LiveId" clId="{F54FAA79-2338-49A0-9B51-949BBB5F9027}" dt="2020-11-22T19:14:50.131" v="2418" actId="478"/>
          <ac:spMkLst>
            <pc:docMk/>
            <pc:sldMk cId="4254111124" sldId="550"/>
            <ac:spMk id="3" creationId="{460ED2FC-BC50-43A7-B21D-C72112DCA4B4}"/>
          </ac:spMkLst>
        </pc:spChg>
        <pc:spChg chg="mod">
          <ac:chgData name="Eftychios Protopapadakis" userId="8f2990f904bdbe98" providerId="LiveId" clId="{F54FAA79-2338-49A0-9B51-949BBB5F9027}" dt="2020-11-22T19:15:06.282" v="2422" actId="1076"/>
          <ac:spMkLst>
            <pc:docMk/>
            <pc:sldMk cId="4254111124" sldId="550"/>
            <ac:spMk id="12" creationId="{51BE3836-91CE-4059-9305-D0ED5E663BC5}"/>
          </ac:spMkLst>
        </pc:spChg>
        <pc:spChg chg="mod">
          <ac:chgData name="Eftychios Protopapadakis" userId="8f2990f904bdbe98" providerId="LiveId" clId="{F54FAA79-2338-49A0-9B51-949BBB5F9027}" dt="2020-11-22T19:14:50.612" v="2419"/>
          <ac:spMkLst>
            <pc:docMk/>
            <pc:sldMk cId="4254111124" sldId="550"/>
            <ac:spMk id="18" creationId="{08A16940-E90B-48CA-8F21-7457FD116676}"/>
          </ac:spMkLst>
        </pc:spChg>
        <pc:spChg chg="add mod">
          <ac:chgData name="Eftychios Protopapadakis" userId="8f2990f904bdbe98" providerId="LiveId" clId="{F54FAA79-2338-49A0-9B51-949BBB5F9027}" dt="2020-11-22T19:14:56.244" v="2420" actId="1076"/>
          <ac:spMkLst>
            <pc:docMk/>
            <pc:sldMk cId="4254111124" sldId="550"/>
            <ac:spMk id="19" creationId="{116B41F7-DBEE-45A6-8320-F897C94D9710}"/>
          </ac:spMkLst>
        </pc:spChg>
        <pc:spChg chg="add mod">
          <ac:chgData name="Eftychios Protopapadakis" userId="8f2990f904bdbe98" providerId="LiveId" clId="{F54FAA79-2338-49A0-9B51-949BBB5F9027}" dt="2020-11-22T19:14:56.244" v="2420" actId="1076"/>
          <ac:spMkLst>
            <pc:docMk/>
            <pc:sldMk cId="4254111124" sldId="550"/>
            <ac:spMk id="20" creationId="{2652D17E-42C5-488E-8EBC-2FEA6A90BD22}"/>
          </ac:spMkLst>
        </pc:spChg>
        <pc:grpChg chg="add mod">
          <ac:chgData name="Eftychios Protopapadakis" userId="8f2990f904bdbe98" providerId="LiveId" clId="{F54FAA79-2338-49A0-9B51-949BBB5F9027}" dt="2020-11-22T19:15:03.136" v="2421" actId="1076"/>
          <ac:grpSpMkLst>
            <pc:docMk/>
            <pc:sldMk cId="4254111124" sldId="550"/>
            <ac:grpSpMk id="11" creationId="{12CBFC74-2110-4EA0-8202-82FFA05F8589}"/>
          </ac:grpSpMkLst>
        </pc:grpChg>
        <pc:grpChg chg="add mod">
          <ac:chgData name="Eftychios Protopapadakis" userId="8f2990f904bdbe98" providerId="LiveId" clId="{F54FAA79-2338-49A0-9B51-949BBB5F9027}" dt="2020-11-22T19:14:56.244" v="2420" actId="1076"/>
          <ac:grpSpMkLst>
            <pc:docMk/>
            <pc:sldMk cId="4254111124" sldId="550"/>
            <ac:grpSpMk id="15" creationId="{16207308-32F5-406D-B386-44CFFCA02E1A}"/>
          </ac:grpSpMkLst>
        </pc:grpChg>
        <pc:picChg chg="add mod">
          <ac:chgData name="Eftychios Protopapadakis" userId="8f2990f904bdbe98" providerId="LiveId" clId="{F54FAA79-2338-49A0-9B51-949BBB5F9027}" dt="2020-11-22T19:15:20.004" v="2424"/>
          <ac:picMkLst>
            <pc:docMk/>
            <pc:sldMk cId="4254111124" sldId="550"/>
            <ac:picMk id="6" creationId="{C6900740-7A2B-458A-868B-54F79A9931F6}"/>
          </ac:picMkLst>
        </pc:picChg>
        <pc:picChg chg="add mod">
          <ac:chgData name="Eftychios Protopapadakis" userId="8f2990f904bdbe98" providerId="LiveId" clId="{F54FAA79-2338-49A0-9B51-949BBB5F9027}" dt="2020-11-22T19:14:56.244" v="2420" actId="1076"/>
          <ac:picMkLst>
            <pc:docMk/>
            <pc:sldMk cId="4254111124" sldId="550"/>
            <ac:picMk id="7" creationId="{F9D7AF7B-B027-4E62-8021-0389B72E31B7}"/>
          </ac:picMkLst>
        </pc:picChg>
        <pc:picChg chg="add mod">
          <ac:chgData name="Eftychios Protopapadakis" userId="8f2990f904bdbe98" providerId="LiveId" clId="{F54FAA79-2338-49A0-9B51-949BBB5F9027}" dt="2020-11-22T19:14:56.244" v="2420" actId="1076"/>
          <ac:picMkLst>
            <pc:docMk/>
            <pc:sldMk cId="4254111124" sldId="550"/>
            <ac:picMk id="9" creationId="{50D2425D-1606-4A64-859B-17CB728F48EE}"/>
          </ac:picMkLst>
        </pc:picChg>
        <pc:picChg chg="mod">
          <ac:chgData name="Eftychios Protopapadakis" userId="8f2990f904bdbe98" providerId="LiveId" clId="{F54FAA79-2338-49A0-9B51-949BBB5F9027}" dt="2020-11-22T19:15:10.710" v="2423" actId="1076"/>
          <ac:picMkLst>
            <pc:docMk/>
            <pc:sldMk cId="4254111124" sldId="550"/>
            <ac:picMk id="13" creationId="{45BC22B7-D981-4C74-9F95-10638A393E31}"/>
          </ac:picMkLst>
        </pc:picChg>
        <pc:picChg chg="mod">
          <ac:chgData name="Eftychios Protopapadakis" userId="8f2990f904bdbe98" providerId="LiveId" clId="{F54FAA79-2338-49A0-9B51-949BBB5F9027}" dt="2020-11-22T19:14:50.612" v="2419"/>
          <ac:picMkLst>
            <pc:docMk/>
            <pc:sldMk cId="4254111124" sldId="550"/>
            <ac:picMk id="14" creationId="{6CDEB8F5-C2B6-458D-ACA4-EFE3437E4DE5}"/>
          </ac:picMkLst>
        </pc:picChg>
        <pc:picChg chg="mod">
          <ac:chgData name="Eftychios Protopapadakis" userId="8f2990f904bdbe98" providerId="LiveId" clId="{F54FAA79-2338-49A0-9B51-949BBB5F9027}" dt="2020-11-22T19:14:50.612" v="2419"/>
          <ac:picMkLst>
            <pc:docMk/>
            <pc:sldMk cId="4254111124" sldId="550"/>
            <ac:picMk id="16" creationId="{F70153D4-2363-4476-8446-17B24CA4533D}"/>
          </ac:picMkLst>
        </pc:picChg>
        <pc:picChg chg="mod">
          <ac:chgData name="Eftychios Protopapadakis" userId="8f2990f904bdbe98" providerId="LiveId" clId="{F54FAA79-2338-49A0-9B51-949BBB5F9027}" dt="2020-11-22T19:14:50.612" v="2419"/>
          <ac:picMkLst>
            <pc:docMk/>
            <pc:sldMk cId="4254111124" sldId="550"/>
            <ac:picMk id="17" creationId="{04097C12-A30C-469B-8CAD-AE54A22C53B7}"/>
          </ac:picMkLst>
        </pc:picChg>
        <pc:picChg chg="add mod">
          <ac:chgData name="Eftychios Protopapadakis" userId="8f2990f904bdbe98" providerId="LiveId" clId="{F54FAA79-2338-49A0-9B51-949BBB5F9027}" dt="2020-11-22T19:14:56.244" v="2420" actId="1076"/>
          <ac:picMkLst>
            <pc:docMk/>
            <pc:sldMk cId="4254111124" sldId="550"/>
            <ac:picMk id="21" creationId="{6EE9E1C7-C0F2-4353-B29F-C82D0BA4A1E5}"/>
          </ac:picMkLst>
        </pc:picChg>
      </pc:sldChg>
      <pc:sldChg chg="addSp delSp add del setBg delDesignElem">
        <pc:chgData name="Eftychios Protopapadakis" userId="8f2990f904bdbe98" providerId="LiveId" clId="{F54FAA79-2338-49A0-9B51-949BBB5F9027}" dt="2020-11-22T18:10:46.074" v="2228"/>
        <pc:sldMkLst>
          <pc:docMk/>
          <pc:sldMk cId="639174960" sldId="551"/>
        </pc:sldMkLst>
        <pc:spChg chg="add del">
          <ac:chgData name="Eftychios Protopapadakis" userId="8f2990f904bdbe98" providerId="LiveId" clId="{F54FAA79-2338-49A0-9B51-949BBB5F9027}" dt="2020-11-22T18:10:46.074" v="2228"/>
          <ac:spMkLst>
            <pc:docMk/>
            <pc:sldMk cId="639174960" sldId="551"/>
            <ac:spMk id="8" creationId="{4351DFE5-F63D-4BE0-BDA9-E3EB88F01AA5}"/>
          </ac:spMkLst>
        </pc:spChg>
        <pc:picChg chg="add del">
          <ac:chgData name="Eftychios Protopapadakis" userId="8f2990f904bdbe98" providerId="LiveId" clId="{F54FAA79-2338-49A0-9B51-949BBB5F9027}" dt="2020-11-22T18:10:46.074" v="2228"/>
          <ac:picMkLst>
            <pc:docMk/>
            <pc:sldMk cId="639174960" sldId="551"/>
            <ac:picMk id="10" creationId="{3AA16612-ACD2-4A16-8F2B-4514FD6BF28F}"/>
          </ac:picMkLst>
        </pc:picChg>
      </pc:sldChg>
      <pc:sldChg chg="add del">
        <pc:chgData name="Eftychios Protopapadakis" userId="8f2990f904bdbe98" providerId="LiveId" clId="{F54FAA79-2338-49A0-9B51-949BBB5F9027}" dt="2020-11-22T19:01:42.525" v="2378" actId="47"/>
        <pc:sldMkLst>
          <pc:docMk/>
          <pc:sldMk cId="4121282959" sldId="551"/>
        </pc:sldMkLst>
      </pc:sldChg>
      <pc:sldChg chg="add del">
        <pc:chgData name="Eftychios Protopapadakis" userId="8f2990f904bdbe98" providerId="LiveId" clId="{F54FAA79-2338-49A0-9B51-949BBB5F9027}" dt="2020-11-22T19:01:41.300" v="2377" actId="47"/>
        <pc:sldMkLst>
          <pc:docMk/>
          <pc:sldMk cId="820209901" sldId="552"/>
        </pc:sldMkLst>
      </pc:sldChg>
      <pc:sldChg chg="addSp delSp add del setBg delDesignElem">
        <pc:chgData name="Eftychios Protopapadakis" userId="8f2990f904bdbe98" providerId="LiveId" clId="{F54FAA79-2338-49A0-9B51-949BBB5F9027}" dt="2020-11-22T18:10:49.783" v="2232"/>
        <pc:sldMkLst>
          <pc:docMk/>
          <pc:sldMk cId="3274266606" sldId="552"/>
        </pc:sldMkLst>
        <pc:spChg chg="add del">
          <ac:chgData name="Eftychios Protopapadakis" userId="8f2990f904bdbe98" providerId="LiveId" clId="{F54FAA79-2338-49A0-9B51-949BBB5F9027}" dt="2020-11-22T18:10:49.783" v="2232"/>
          <ac:spMkLst>
            <pc:docMk/>
            <pc:sldMk cId="3274266606" sldId="552"/>
            <ac:spMk id="8" creationId="{4351DFE5-F63D-4BE0-BDA9-E3EB88F01AA5}"/>
          </ac:spMkLst>
        </pc:spChg>
        <pc:picChg chg="add del">
          <ac:chgData name="Eftychios Protopapadakis" userId="8f2990f904bdbe98" providerId="LiveId" clId="{F54FAA79-2338-49A0-9B51-949BBB5F9027}" dt="2020-11-22T18:10:49.783" v="2232"/>
          <ac:picMkLst>
            <pc:docMk/>
            <pc:sldMk cId="3274266606" sldId="552"/>
            <ac:picMk id="10" creationId="{3AA16612-ACD2-4A16-8F2B-4514FD6BF28F}"/>
          </ac:picMkLst>
        </pc:picChg>
      </pc:sldChg>
      <pc:sldChg chg="add del">
        <pc:chgData name="Eftychios Protopapadakis" userId="8f2990f904bdbe98" providerId="LiveId" clId="{F54FAA79-2338-49A0-9B51-949BBB5F9027}" dt="2020-11-22T19:01:39.142" v="2376" actId="47"/>
        <pc:sldMkLst>
          <pc:docMk/>
          <pc:sldMk cId="362403010" sldId="553"/>
        </pc:sldMkLst>
      </pc:sldChg>
      <pc:sldChg chg="addSp delSp add del setBg delDesignElem">
        <pc:chgData name="Eftychios Protopapadakis" userId="8f2990f904bdbe98" providerId="LiveId" clId="{F54FAA79-2338-49A0-9B51-949BBB5F9027}" dt="2020-11-22T18:10:54.103" v="2236"/>
        <pc:sldMkLst>
          <pc:docMk/>
          <pc:sldMk cId="2360632368" sldId="553"/>
        </pc:sldMkLst>
        <pc:spChg chg="add del">
          <ac:chgData name="Eftychios Protopapadakis" userId="8f2990f904bdbe98" providerId="LiveId" clId="{F54FAA79-2338-49A0-9B51-949BBB5F9027}" dt="2020-11-22T18:10:54.103" v="2236"/>
          <ac:spMkLst>
            <pc:docMk/>
            <pc:sldMk cId="2360632368" sldId="553"/>
            <ac:spMk id="8" creationId="{4351DFE5-F63D-4BE0-BDA9-E3EB88F01AA5}"/>
          </ac:spMkLst>
        </pc:spChg>
        <pc:picChg chg="add del">
          <ac:chgData name="Eftychios Protopapadakis" userId="8f2990f904bdbe98" providerId="LiveId" clId="{F54FAA79-2338-49A0-9B51-949BBB5F9027}" dt="2020-11-22T18:10:54.103" v="2236"/>
          <ac:picMkLst>
            <pc:docMk/>
            <pc:sldMk cId="2360632368" sldId="553"/>
            <ac:picMk id="10" creationId="{3AA16612-ACD2-4A16-8F2B-4514FD6BF28F}"/>
          </ac:picMkLst>
        </pc:picChg>
      </pc:sldChg>
      <pc:sldChg chg="addSp delSp modSp add mod modAnim">
        <pc:chgData name="Eftychios Protopapadakis" userId="8f2990f904bdbe98" providerId="LiveId" clId="{F54FAA79-2338-49A0-9B51-949BBB5F9027}" dt="2020-11-22T19:01:19.107" v="2375"/>
        <pc:sldMkLst>
          <pc:docMk/>
          <pc:sldMk cId="380875006" sldId="554"/>
        </pc:sldMkLst>
        <pc:spChg chg="mod">
          <ac:chgData name="Eftychios Protopapadakis" userId="8f2990f904bdbe98" providerId="LiveId" clId="{F54FAA79-2338-49A0-9B51-949BBB5F9027}" dt="2020-11-22T18:59:33.788" v="2346"/>
          <ac:spMkLst>
            <pc:docMk/>
            <pc:sldMk cId="380875006" sldId="554"/>
            <ac:spMk id="2" creationId="{F9387899-33FD-4ECB-BF69-0FE09EBE1099}"/>
          </ac:spMkLst>
        </pc:spChg>
        <pc:spChg chg="del">
          <ac:chgData name="Eftychios Protopapadakis" userId="8f2990f904bdbe98" providerId="LiveId" clId="{F54FAA79-2338-49A0-9B51-949BBB5F9027}" dt="2020-11-22T18:58:37.503" v="2321" actId="478"/>
          <ac:spMkLst>
            <pc:docMk/>
            <pc:sldMk cId="380875006" sldId="554"/>
            <ac:spMk id="3" creationId="{460ED2FC-BC50-43A7-B21D-C72112DCA4B4}"/>
          </ac:spMkLst>
        </pc:spChg>
        <pc:spChg chg="add mod">
          <ac:chgData name="Eftychios Protopapadakis" userId="8f2990f904bdbe98" providerId="LiveId" clId="{F54FAA79-2338-49A0-9B51-949BBB5F9027}" dt="2020-11-22T19:01:14.563" v="2374" actId="207"/>
          <ac:spMkLst>
            <pc:docMk/>
            <pc:sldMk cId="380875006" sldId="554"/>
            <ac:spMk id="4" creationId="{186037BD-4809-4193-8A60-FB45CFF1B0EA}"/>
          </ac:spMkLst>
        </pc:spChg>
        <pc:spChg chg="add mod">
          <ac:chgData name="Eftychios Protopapadakis" userId="8f2990f904bdbe98" providerId="LiveId" clId="{F54FAA79-2338-49A0-9B51-949BBB5F9027}" dt="2020-11-22T18:58:44.329" v="2323" actId="1076"/>
          <ac:spMkLst>
            <pc:docMk/>
            <pc:sldMk cId="380875006" sldId="554"/>
            <ac:spMk id="9" creationId="{84A9165C-3943-4D68-956C-92667D39A5F5}"/>
          </ac:spMkLst>
        </pc:spChg>
        <pc:spChg chg="add mod">
          <ac:chgData name="Eftychios Protopapadakis" userId="8f2990f904bdbe98" providerId="LiveId" clId="{F54FAA79-2338-49A0-9B51-949BBB5F9027}" dt="2020-11-22T18:58:44.329" v="2323" actId="1076"/>
          <ac:spMkLst>
            <pc:docMk/>
            <pc:sldMk cId="380875006" sldId="554"/>
            <ac:spMk id="11" creationId="{B6E3915C-DAF6-4567-A668-62D08E181A88}"/>
          </ac:spMkLst>
        </pc:spChg>
        <pc:spChg chg="add mod">
          <ac:chgData name="Eftychios Protopapadakis" userId="8f2990f904bdbe98" providerId="LiveId" clId="{F54FAA79-2338-49A0-9B51-949BBB5F9027}" dt="2020-11-22T18:58:56.406" v="2337" actId="1035"/>
          <ac:spMkLst>
            <pc:docMk/>
            <pc:sldMk cId="380875006" sldId="554"/>
            <ac:spMk id="12" creationId="{3A357725-205E-4798-9EF5-B4E5D9A56301}"/>
          </ac:spMkLst>
        </pc:spChg>
        <pc:spChg chg="add mod">
          <ac:chgData name="Eftychios Protopapadakis" userId="8f2990f904bdbe98" providerId="LiveId" clId="{F54FAA79-2338-49A0-9B51-949BBB5F9027}" dt="2020-11-22T19:00:18.404" v="2348" actId="1076"/>
          <ac:spMkLst>
            <pc:docMk/>
            <pc:sldMk cId="380875006" sldId="554"/>
            <ac:spMk id="13" creationId="{2C5A1098-9A6E-42F6-A673-3CB2DE70CB4D}"/>
          </ac:spMkLst>
        </pc:spChg>
        <pc:spChg chg="add mod">
          <ac:chgData name="Eftychios Protopapadakis" userId="8f2990f904bdbe98" providerId="LiveId" clId="{F54FAA79-2338-49A0-9B51-949BBB5F9027}" dt="2020-11-22T18:59:15.369" v="2341" actId="1076"/>
          <ac:spMkLst>
            <pc:docMk/>
            <pc:sldMk cId="380875006" sldId="554"/>
            <ac:spMk id="14" creationId="{F87DE66D-A5BC-4661-B0D4-7575FF487086}"/>
          </ac:spMkLst>
        </pc:spChg>
        <pc:spChg chg="add mod">
          <ac:chgData name="Eftychios Protopapadakis" userId="8f2990f904bdbe98" providerId="LiveId" clId="{F54FAA79-2338-49A0-9B51-949BBB5F9027}" dt="2020-11-22T18:59:15.369" v="2341" actId="1076"/>
          <ac:spMkLst>
            <pc:docMk/>
            <pc:sldMk cId="380875006" sldId="554"/>
            <ac:spMk id="15" creationId="{0CCB33A1-B048-4B3A-A474-1EC4D3BC2237}"/>
          </ac:spMkLst>
        </pc:spChg>
        <pc:spChg chg="add mod">
          <ac:chgData name="Eftychios Protopapadakis" userId="8f2990f904bdbe98" providerId="LiveId" clId="{F54FAA79-2338-49A0-9B51-949BBB5F9027}" dt="2020-11-22T18:59:15.369" v="2341" actId="1076"/>
          <ac:spMkLst>
            <pc:docMk/>
            <pc:sldMk cId="380875006" sldId="554"/>
            <ac:spMk id="16" creationId="{D357E286-F88E-466F-8B7C-D3E327DAE163}"/>
          </ac:spMkLst>
        </pc:spChg>
        <pc:spChg chg="add mod">
          <ac:chgData name="Eftychios Protopapadakis" userId="8f2990f904bdbe98" providerId="LiveId" clId="{F54FAA79-2338-49A0-9B51-949BBB5F9027}" dt="2020-11-22T18:59:15.369" v="2341" actId="1076"/>
          <ac:spMkLst>
            <pc:docMk/>
            <pc:sldMk cId="380875006" sldId="554"/>
            <ac:spMk id="17" creationId="{E37F5D9B-C58C-47A6-883B-AF5B30BB2E59}"/>
          </ac:spMkLst>
        </pc:spChg>
        <pc:spChg chg="add mod">
          <ac:chgData name="Eftychios Protopapadakis" userId="8f2990f904bdbe98" providerId="LiveId" clId="{F54FAA79-2338-49A0-9B51-949BBB5F9027}" dt="2020-11-22T18:59:15.369" v="2341" actId="1076"/>
          <ac:spMkLst>
            <pc:docMk/>
            <pc:sldMk cId="380875006" sldId="554"/>
            <ac:spMk id="18" creationId="{BE91E691-2D46-4489-BD0B-0C580BB5C7D3}"/>
          </ac:spMkLst>
        </pc:spChg>
        <pc:spChg chg="add mod">
          <ac:chgData name="Eftychios Protopapadakis" userId="8f2990f904bdbe98" providerId="LiveId" clId="{F54FAA79-2338-49A0-9B51-949BBB5F9027}" dt="2020-11-22T18:58:44.329" v="2323" actId="1076"/>
          <ac:spMkLst>
            <pc:docMk/>
            <pc:sldMk cId="380875006" sldId="554"/>
            <ac:spMk id="19" creationId="{9356B48D-05A9-413B-8617-7D87B3C3955E}"/>
          </ac:spMkLst>
        </pc:spChg>
        <pc:picChg chg="add mod">
          <ac:chgData name="Eftychios Protopapadakis" userId="8f2990f904bdbe98" providerId="LiveId" clId="{F54FAA79-2338-49A0-9B51-949BBB5F9027}" dt="2020-11-22T18:58:56.406" v="2337" actId="1035"/>
          <ac:picMkLst>
            <pc:docMk/>
            <pc:sldMk cId="380875006" sldId="554"/>
            <ac:picMk id="6" creationId="{618FD79C-9483-4EA8-8C38-BAB7931505D3}"/>
          </ac:picMkLst>
        </pc:picChg>
        <pc:picChg chg="add mod">
          <ac:chgData name="Eftychios Protopapadakis" userId="8f2990f904bdbe98" providerId="LiveId" clId="{F54FAA79-2338-49A0-9B51-949BBB5F9027}" dt="2020-11-22T18:58:50.550" v="2324" actId="1076"/>
          <ac:picMkLst>
            <pc:docMk/>
            <pc:sldMk cId="380875006" sldId="554"/>
            <ac:picMk id="7" creationId="{32AE9963-4E1B-42A3-9D0A-435C6190DBA1}"/>
          </ac:picMkLst>
        </pc:picChg>
        <pc:picChg chg="add mod">
          <ac:chgData name="Eftychios Protopapadakis" userId="8f2990f904bdbe98" providerId="LiveId" clId="{F54FAA79-2338-49A0-9B51-949BBB5F9027}" dt="2020-11-22T18:59:22.120" v="2343" actId="1076"/>
          <ac:picMkLst>
            <pc:docMk/>
            <pc:sldMk cId="380875006" sldId="554"/>
            <ac:picMk id="20" creationId="{70DD0A00-DD4F-4B40-91DB-8000193B3424}"/>
          </ac:picMkLst>
        </pc:picChg>
        <pc:picChg chg="add mod">
          <ac:chgData name="Eftychios Protopapadakis" userId="8f2990f904bdbe98" providerId="LiveId" clId="{F54FAA79-2338-49A0-9B51-949BBB5F9027}" dt="2020-11-22T18:59:18.588" v="2342" actId="1076"/>
          <ac:picMkLst>
            <pc:docMk/>
            <pc:sldMk cId="380875006" sldId="554"/>
            <ac:picMk id="21" creationId="{36E3E888-B935-4CE0-9FFC-72AC2ECE07DE}"/>
          </ac:picMkLst>
        </pc:picChg>
      </pc:sldChg>
      <pc:sldChg chg="addSp delSp add del setBg delDesignElem">
        <pc:chgData name="Eftychios Protopapadakis" userId="8f2990f904bdbe98" providerId="LiveId" clId="{F54FAA79-2338-49A0-9B51-949BBB5F9027}" dt="2020-11-22T18:10:58.919" v="2240"/>
        <pc:sldMkLst>
          <pc:docMk/>
          <pc:sldMk cId="3682531392" sldId="554"/>
        </pc:sldMkLst>
        <pc:spChg chg="add del">
          <ac:chgData name="Eftychios Protopapadakis" userId="8f2990f904bdbe98" providerId="LiveId" clId="{F54FAA79-2338-49A0-9B51-949BBB5F9027}" dt="2020-11-22T18:10:58.919" v="2240"/>
          <ac:spMkLst>
            <pc:docMk/>
            <pc:sldMk cId="3682531392" sldId="554"/>
            <ac:spMk id="8" creationId="{4351DFE5-F63D-4BE0-BDA9-E3EB88F01AA5}"/>
          </ac:spMkLst>
        </pc:spChg>
        <pc:picChg chg="add del">
          <ac:chgData name="Eftychios Protopapadakis" userId="8f2990f904bdbe98" providerId="LiveId" clId="{F54FAA79-2338-49A0-9B51-949BBB5F9027}" dt="2020-11-22T18:10:58.919" v="2240"/>
          <ac:picMkLst>
            <pc:docMk/>
            <pc:sldMk cId="3682531392" sldId="554"/>
            <ac:picMk id="10" creationId="{3AA16612-ACD2-4A16-8F2B-4514FD6BF28F}"/>
          </ac:picMkLst>
        </pc:picChg>
      </pc:sldChg>
      <pc:sldChg chg="addSp modSp add mod">
        <pc:chgData name="Eftychios Protopapadakis" userId="8f2990f904bdbe98" providerId="LiveId" clId="{F54FAA79-2338-49A0-9B51-949BBB5F9027}" dt="2020-11-22T18:58:15.970" v="2319" actId="20577"/>
        <pc:sldMkLst>
          <pc:docMk/>
          <pc:sldMk cId="1500174813" sldId="555"/>
        </pc:sldMkLst>
        <pc:spChg chg="mod">
          <ac:chgData name="Eftychios Protopapadakis" userId="8f2990f904bdbe98" providerId="LiveId" clId="{F54FAA79-2338-49A0-9B51-949BBB5F9027}" dt="2020-11-22T18:58:15.970" v="2319" actId="20577"/>
          <ac:spMkLst>
            <pc:docMk/>
            <pc:sldMk cId="1500174813" sldId="555"/>
            <ac:spMk id="2" creationId="{F9387899-33FD-4ECB-BF69-0FE09EBE1099}"/>
          </ac:spMkLst>
        </pc:spChg>
        <pc:spChg chg="mod">
          <ac:chgData name="Eftychios Protopapadakis" userId="8f2990f904bdbe98" providerId="LiveId" clId="{F54FAA79-2338-49A0-9B51-949BBB5F9027}" dt="2020-11-22T18:58:05.692" v="2296" actId="313"/>
          <ac:spMkLst>
            <pc:docMk/>
            <pc:sldMk cId="1500174813" sldId="555"/>
            <ac:spMk id="3" creationId="{460ED2FC-BC50-43A7-B21D-C72112DCA4B4}"/>
          </ac:spMkLst>
        </pc:spChg>
        <pc:picChg chg="add mod">
          <ac:chgData name="Eftychios Protopapadakis" userId="8f2990f904bdbe98" providerId="LiveId" clId="{F54FAA79-2338-49A0-9B51-949BBB5F9027}" dt="2020-11-22T18:57:36.336" v="2288" actId="14100"/>
          <ac:picMkLst>
            <pc:docMk/>
            <pc:sldMk cId="1500174813" sldId="555"/>
            <ac:picMk id="6" creationId="{90C74405-E832-469D-AEBD-CC6421914D3D}"/>
          </ac:picMkLst>
        </pc:picChg>
      </pc:sldChg>
      <pc:sldChg chg="addSp delSp add del setBg delDesignElem">
        <pc:chgData name="Eftychios Protopapadakis" userId="8f2990f904bdbe98" providerId="LiveId" clId="{F54FAA79-2338-49A0-9B51-949BBB5F9027}" dt="2020-11-22T18:11:03.704" v="2244"/>
        <pc:sldMkLst>
          <pc:docMk/>
          <pc:sldMk cId="1683317590" sldId="555"/>
        </pc:sldMkLst>
        <pc:spChg chg="add del">
          <ac:chgData name="Eftychios Protopapadakis" userId="8f2990f904bdbe98" providerId="LiveId" clId="{F54FAA79-2338-49A0-9B51-949BBB5F9027}" dt="2020-11-22T18:11:03.704" v="2244"/>
          <ac:spMkLst>
            <pc:docMk/>
            <pc:sldMk cId="1683317590" sldId="555"/>
            <ac:spMk id="8" creationId="{4351DFE5-F63D-4BE0-BDA9-E3EB88F01AA5}"/>
          </ac:spMkLst>
        </pc:spChg>
        <pc:picChg chg="add del">
          <ac:chgData name="Eftychios Protopapadakis" userId="8f2990f904bdbe98" providerId="LiveId" clId="{F54FAA79-2338-49A0-9B51-949BBB5F9027}" dt="2020-11-22T18:11:03.704" v="2244"/>
          <ac:picMkLst>
            <pc:docMk/>
            <pc:sldMk cId="1683317590" sldId="555"/>
            <ac:picMk id="10" creationId="{3AA16612-ACD2-4A16-8F2B-4514FD6BF28F}"/>
          </ac:picMkLst>
        </pc:picChg>
      </pc:sldChg>
      <pc:sldChg chg="addSp delSp add del setBg delDesignElem">
        <pc:chgData name="Eftychios Protopapadakis" userId="8f2990f904bdbe98" providerId="LiveId" clId="{F54FAA79-2338-49A0-9B51-949BBB5F9027}" dt="2020-11-23T06:47:59.696" v="2449"/>
        <pc:sldMkLst>
          <pc:docMk/>
          <pc:sldMk cId="166863129" sldId="556"/>
        </pc:sldMkLst>
        <pc:spChg chg="add del">
          <ac:chgData name="Eftychios Protopapadakis" userId="8f2990f904bdbe98" providerId="LiveId" clId="{F54FAA79-2338-49A0-9B51-949BBB5F9027}" dt="2020-11-23T06:47:59.696" v="2449"/>
          <ac:spMkLst>
            <pc:docMk/>
            <pc:sldMk cId="166863129" sldId="556"/>
            <ac:spMk id="8" creationId="{4351DFE5-F63D-4BE0-BDA9-E3EB88F01AA5}"/>
          </ac:spMkLst>
        </pc:spChg>
        <pc:picChg chg="add del">
          <ac:chgData name="Eftychios Protopapadakis" userId="8f2990f904bdbe98" providerId="LiveId" clId="{F54FAA79-2338-49A0-9B51-949BBB5F9027}" dt="2020-11-23T06:47:59.696" v="2449"/>
          <ac:picMkLst>
            <pc:docMk/>
            <pc:sldMk cId="166863129" sldId="556"/>
            <ac:picMk id="10" creationId="{3AA16612-ACD2-4A16-8F2B-4514FD6BF28F}"/>
          </ac:picMkLst>
        </pc:picChg>
      </pc:sldChg>
      <pc:sldChg chg="modSp add mod">
        <pc:chgData name="Eftychios Protopapadakis" userId="8f2990f904bdbe98" providerId="LiveId" clId="{F54FAA79-2338-49A0-9B51-949BBB5F9027}" dt="2020-11-23T06:48:18.231" v="2455"/>
        <pc:sldMkLst>
          <pc:docMk/>
          <pc:sldMk cId="3796215238" sldId="556"/>
        </pc:sldMkLst>
        <pc:spChg chg="mod">
          <ac:chgData name="Eftychios Protopapadakis" userId="8f2990f904bdbe98" providerId="LiveId" clId="{F54FAA79-2338-49A0-9B51-949BBB5F9027}" dt="2020-11-23T06:48:18.231" v="2455"/>
          <ac:spMkLst>
            <pc:docMk/>
            <pc:sldMk cId="3796215238" sldId="556"/>
            <ac:spMk id="2" creationId="{F9387899-33FD-4ECB-BF69-0FE09EBE1099}"/>
          </ac:spMkLst>
        </pc:spChg>
        <pc:spChg chg="mod">
          <ac:chgData name="Eftychios Protopapadakis" userId="8f2990f904bdbe98" providerId="LiveId" clId="{F54FAA79-2338-49A0-9B51-949BBB5F9027}" dt="2020-11-23T06:48:09.558" v="2452" actId="5793"/>
          <ac:spMkLst>
            <pc:docMk/>
            <pc:sldMk cId="3796215238" sldId="556"/>
            <ac:spMk id="3" creationId="{460ED2FC-BC50-43A7-B21D-C72112DCA4B4}"/>
          </ac:spMkLst>
        </pc:spChg>
      </pc:sldChg>
      <pc:sldChg chg="addSp delSp modSp add mod">
        <pc:chgData name="Eftychios Protopapadakis" userId="8f2990f904bdbe98" providerId="LiveId" clId="{F54FAA79-2338-49A0-9B51-949BBB5F9027}" dt="2020-11-23T07:15:53.635" v="2683" actId="1076"/>
        <pc:sldMkLst>
          <pc:docMk/>
          <pc:sldMk cId="888498373" sldId="557"/>
        </pc:sldMkLst>
        <pc:spChg chg="add del">
          <ac:chgData name="Eftychios Protopapadakis" userId="8f2990f904bdbe98" providerId="LiveId" clId="{F54FAA79-2338-49A0-9B51-949BBB5F9027}" dt="2020-11-23T07:15:45.248" v="2680" actId="22"/>
          <ac:spMkLst>
            <pc:docMk/>
            <pc:sldMk cId="888498373" sldId="557"/>
            <ac:spMk id="7" creationId="{05BA29B3-18F8-4122-8F83-56FFB036DB9A}"/>
          </ac:spMkLst>
        </pc:spChg>
        <pc:spChg chg="add mod">
          <ac:chgData name="Eftychios Protopapadakis" userId="8f2990f904bdbe98" providerId="LiveId" clId="{F54FAA79-2338-49A0-9B51-949BBB5F9027}" dt="2020-11-23T07:15:53.635" v="2683" actId="1076"/>
          <ac:spMkLst>
            <pc:docMk/>
            <pc:sldMk cId="888498373" sldId="557"/>
            <ac:spMk id="9" creationId="{6A9AD243-47F0-450D-9C3F-E3F244C5BEEA}"/>
          </ac:spMkLst>
        </pc:spChg>
        <pc:spChg chg="mod">
          <ac:chgData name="Eftychios Protopapadakis" userId="8f2990f904bdbe98" providerId="LiveId" clId="{F54FAA79-2338-49A0-9B51-949BBB5F9027}" dt="2020-11-23T07:15:32.133" v="2678" actId="20577"/>
          <ac:spMkLst>
            <pc:docMk/>
            <pc:sldMk cId="888498373" sldId="557"/>
            <ac:spMk id="60418" creationId="{F56C8DA7-63C9-4DFE-9591-CA97A93A545B}"/>
          </ac:spMkLst>
        </pc:spChg>
        <pc:picChg chg="add mod">
          <ac:chgData name="Eftychios Protopapadakis" userId="8f2990f904bdbe98" providerId="LiveId" clId="{F54FAA79-2338-49A0-9B51-949BBB5F9027}" dt="2020-11-23T07:10:44.777" v="2634" actId="1076"/>
          <ac:picMkLst>
            <pc:docMk/>
            <pc:sldMk cId="888498373" sldId="557"/>
            <ac:picMk id="5" creationId="{B29A2C8D-47D1-49F6-A8EB-CB22E996378F}"/>
          </ac:picMkLst>
        </pc:picChg>
      </pc:sldChg>
      <pc:sldChg chg="addSp delSp add del setBg delDesignElem">
        <pc:chgData name="Eftychios Protopapadakis" userId="8f2990f904bdbe98" providerId="LiveId" clId="{F54FAA79-2338-49A0-9B51-949BBB5F9027}" dt="2020-11-23T07:09:18.824" v="2619"/>
        <pc:sldMkLst>
          <pc:docMk/>
          <pc:sldMk cId="3316059030" sldId="557"/>
        </pc:sldMkLst>
        <pc:spChg chg="add del">
          <ac:chgData name="Eftychios Protopapadakis" userId="8f2990f904bdbe98" providerId="LiveId" clId="{F54FAA79-2338-49A0-9B51-949BBB5F9027}" dt="2020-11-23T07:09:18.824" v="2619"/>
          <ac:spMkLst>
            <pc:docMk/>
            <pc:sldMk cId="3316059030" sldId="557"/>
            <ac:spMk id="71" creationId="{4351DFE5-F63D-4BE0-BDA9-E3EB88F01AA5}"/>
          </ac:spMkLst>
        </pc:spChg>
        <pc:picChg chg="add del">
          <ac:chgData name="Eftychios Protopapadakis" userId="8f2990f904bdbe98" providerId="LiveId" clId="{F54FAA79-2338-49A0-9B51-949BBB5F9027}" dt="2020-11-23T07:09:18.824" v="2619"/>
          <ac:picMkLst>
            <pc:docMk/>
            <pc:sldMk cId="3316059030" sldId="557"/>
            <ac:picMk id="73" creationId="{3AA16612-ACD2-4A16-8F2B-4514FD6BF28F}"/>
          </ac:picMkLst>
        </pc:picChg>
      </pc:sldChg>
      <pc:sldChg chg="addSp delSp modSp add mod">
        <pc:chgData name="Eftychios Protopapadakis" userId="8f2990f904bdbe98" providerId="LiveId" clId="{F54FAA79-2338-49A0-9B51-949BBB5F9027}" dt="2020-11-23T07:24:38.844" v="2693" actId="1076"/>
        <pc:sldMkLst>
          <pc:docMk/>
          <pc:sldMk cId="859374386" sldId="558"/>
        </pc:sldMkLst>
        <pc:spChg chg="add del">
          <ac:chgData name="Eftychios Protopapadakis" userId="8f2990f904bdbe98" providerId="LiveId" clId="{F54FAA79-2338-49A0-9B51-949BBB5F9027}" dt="2020-11-23T07:24:27.057" v="2687" actId="22"/>
          <ac:spMkLst>
            <pc:docMk/>
            <pc:sldMk cId="859374386" sldId="558"/>
            <ac:spMk id="7" creationId="{EE9DD920-4480-4E79-9BDB-8698611F3E4F}"/>
          </ac:spMkLst>
        </pc:spChg>
        <pc:spChg chg="add mod">
          <ac:chgData name="Eftychios Protopapadakis" userId="8f2990f904bdbe98" providerId="LiveId" clId="{F54FAA79-2338-49A0-9B51-949BBB5F9027}" dt="2020-11-23T07:24:38.844" v="2693" actId="1076"/>
          <ac:spMkLst>
            <pc:docMk/>
            <pc:sldMk cId="859374386" sldId="558"/>
            <ac:spMk id="9" creationId="{1FA07190-CEBE-4976-A28E-B9B7254CB566}"/>
          </ac:spMkLst>
        </pc:spChg>
        <pc:spChg chg="mod">
          <ac:chgData name="Eftychios Protopapadakis" userId="8f2990f904bdbe98" providerId="LiveId" clId="{F54FAA79-2338-49A0-9B51-949BBB5F9027}" dt="2020-11-23T07:16:27.830" v="2685" actId="20577"/>
          <ac:spMkLst>
            <pc:docMk/>
            <pc:sldMk cId="859374386" sldId="558"/>
            <ac:spMk id="60418" creationId="{F56C8DA7-63C9-4DFE-9591-CA97A93A545B}"/>
          </ac:spMkLst>
        </pc:spChg>
        <pc:picChg chg="add mod">
          <ac:chgData name="Eftychios Protopapadakis" userId="8f2990f904bdbe98" providerId="LiveId" clId="{F54FAA79-2338-49A0-9B51-949BBB5F9027}" dt="2020-11-23T07:10:56.236" v="2636" actId="1076"/>
          <ac:picMkLst>
            <pc:docMk/>
            <pc:sldMk cId="859374386" sldId="558"/>
            <ac:picMk id="12290" creationId="{EF96FB7F-C73D-4F1B-A707-3D0E7E234150}"/>
          </ac:picMkLst>
        </pc:picChg>
      </pc:sldChg>
      <pc:sldChg chg="addSp delSp add del setBg delDesignElem">
        <pc:chgData name="Eftychios Protopapadakis" userId="8f2990f904bdbe98" providerId="LiveId" clId="{F54FAA79-2338-49A0-9B51-949BBB5F9027}" dt="2020-11-23T07:09:22.494" v="2623"/>
        <pc:sldMkLst>
          <pc:docMk/>
          <pc:sldMk cId="2824638969" sldId="558"/>
        </pc:sldMkLst>
        <pc:spChg chg="add del">
          <ac:chgData name="Eftychios Protopapadakis" userId="8f2990f904bdbe98" providerId="LiveId" clId="{F54FAA79-2338-49A0-9B51-949BBB5F9027}" dt="2020-11-23T07:09:22.494" v="2623"/>
          <ac:spMkLst>
            <pc:docMk/>
            <pc:sldMk cId="2824638969" sldId="558"/>
            <ac:spMk id="71" creationId="{4351DFE5-F63D-4BE0-BDA9-E3EB88F01AA5}"/>
          </ac:spMkLst>
        </pc:spChg>
        <pc:picChg chg="add del">
          <ac:chgData name="Eftychios Protopapadakis" userId="8f2990f904bdbe98" providerId="LiveId" clId="{F54FAA79-2338-49A0-9B51-949BBB5F9027}" dt="2020-11-23T07:09:22.494" v="2623"/>
          <ac:picMkLst>
            <pc:docMk/>
            <pc:sldMk cId="2824638969" sldId="558"/>
            <ac:picMk id="73" creationId="{3AA16612-ACD2-4A16-8F2B-4514FD6BF28F}"/>
          </ac:picMkLst>
        </pc:picChg>
      </pc:sldChg>
      <pc:sldChg chg="addSp delSp modSp add mod">
        <pc:chgData name="Eftychios Protopapadakis" userId="8f2990f904bdbe98" providerId="LiveId" clId="{F54FAA79-2338-49A0-9B51-949BBB5F9027}" dt="2020-11-23T07:25:23.783" v="2704" actId="20577"/>
        <pc:sldMkLst>
          <pc:docMk/>
          <pc:sldMk cId="3343053546" sldId="559"/>
        </pc:sldMkLst>
        <pc:spChg chg="add del">
          <ac:chgData name="Eftychios Protopapadakis" userId="8f2990f904bdbe98" providerId="LiveId" clId="{F54FAA79-2338-49A0-9B51-949BBB5F9027}" dt="2020-11-23T07:24:53.563" v="2695" actId="22"/>
          <ac:spMkLst>
            <pc:docMk/>
            <pc:sldMk cId="3343053546" sldId="559"/>
            <ac:spMk id="8" creationId="{DFA997BD-CD39-4360-9856-E486F1D51F0D}"/>
          </ac:spMkLst>
        </pc:spChg>
        <pc:spChg chg="add mod">
          <ac:chgData name="Eftychios Protopapadakis" userId="8f2990f904bdbe98" providerId="LiveId" clId="{F54FAA79-2338-49A0-9B51-949BBB5F9027}" dt="2020-11-23T07:25:10.229" v="2702" actId="207"/>
          <ac:spMkLst>
            <pc:docMk/>
            <pc:sldMk cId="3343053546" sldId="559"/>
            <ac:spMk id="10" creationId="{39DAAA0C-3E2D-4C51-ABC1-09A9FF489927}"/>
          </ac:spMkLst>
        </pc:spChg>
        <pc:spChg chg="mod">
          <ac:chgData name="Eftychios Protopapadakis" userId="8f2990f904bdbe98" providerId="LiveId" clId="{F54FAA79-2338-49A0-9B51-949BBB5F9027}" dt="2020-11-23T07:25:23.783" v="2704" actId="20577"/>
          <ac:spMkLst>
            <pc:docMk/>
            <pc:sldMk cId="3343053546" sldId="559"/>
            <ac:spMk id="60418" creationId="{F56C8DA7-63C9-4DFE-9591-CA97A93A545B}"/>
          </ac:spMkLst>
        </pc:spChg>
        <pc:picChg chg="del">
          <ac:chgData name="Eftychios Protopapadakis" userId="8f2990f904bdbe98" providerId="LiveId" clId="{F54FAA79-2338-49A0-9B51-949BBB5F9027}" dt="2020-11-23T07:11:20.511" v="2641" actId="478"/>
          <ac:picMkLst>
            <pc:docMk/>
            <pc:sldMk cId="3343053546" sldId="559"/>
            <ac:picMk id="12290" creationId="{EF96FB7F-C73D-4F1B-A707-3D0E7E234150}"/>
          </ac:picMkLst>
        </pc:picChg>
        <pc:picChg chg="add mod">
          <ac:chgData name="Eftychios Protopapadakis" userId="8f2990f904bdbe98" providerId="LiveId" clId="{F54FAA79-2338-49A0-9B51-949BBB5F9027}" dt="2020-11-23T07:12:04.594" v="2656" actId="1076"/>
          <ac:picMkLst>
            <pc:docMk/>
            <pc:sldMk cId="3343053546" sldId="559"/>
            <ac:picMk id="16386" creationId="{0B7D93DC-10EB-4D5A-847F-011FEC25AE77}"/>
          </ac:picMkLst>
        </pc:picChg>
      </pc:sldChg>
      <pc:sldChg chg="addSp delSp add del setBg delDesignElem">
        <pc:chgData name="Eftychios Protopapadakis" userId="8f2990f904bdbe98" providerId="LiveId" clId="{F54FAA79-2338-49A0-9B51-949BBB5F9027}" dt="2020-11-23T07:11:17.462" v="2639"/>
        <pc:sldMkLst>
          <pc:docMk/>
          <pc:sldMk cId="3702454472" sldId="559"/>
        </pc:sldMkLst>
        <pc:spChg chg="add del">
          <ac:chgData name="Eftychios Protopapadakis" userId="8f2990f904bdbe98" providerId="LiveId" clId="{F54FAA79-2338-49A0-9B51-949BBB5F9027}" dt="2020-11-23T07:11:17.462" v="2639"/>
          <ac:spMkLst>
            <pc:docMk/>
            <pc:sldMk cId="3702454472" sldId="559"/>
            <ac:spMk id="71" creationId="{4351DFE5-F63D-4BE0-BDA9-E3EB88F01AA5}"/>
          </ac:spMkLst>
        </pc:spChg>
        <pc:picChg chg="add del">
          <ac:chgData name="Eftychios Protopapadakis" userId="8f2990f904bdbe98" providerId="LiveId" clId="{F54FAA79-2338-49A0-9B51-949BBB5F9027}" dt="2020-11-23T07:11:17.462" v="2639"/>
          <ac:picMkLst>
            <pc:docMk/>
            <pc:sldMk cId="3702454472" sldId="559"/>
            <ac:picMk id="73" creationId="{3AA16612-ACD2-4A16-8F2B-4514FD6BF28F}"/>
          </ac:picMkLst>
        </pc:picChg>
      </pc:sldChg>
      <pc:sldChg chg="addSp delSp add del setBg delDesignElem">
        <pc:chgData name="Eftychios Protopapadakis" userId="8f2990f904bdbe98" providerId="LiveId" clId="{F54FAA79-2338-49A0-9B51-949BBB5F9027}" dt="2020-11-23T07:11:26.011" v="2644"/>
        <pc:sldMkLst>
          <pc:docMk/>
          <pc:sldMk cId="256429567" sldId="560"/>
        </pc:sldMkLst>
        <pc:spChg chg="add del">
          <ac:chgData name="Eftychios Protopapadakis" userId="8f2990f904bdbe98" providerId="LiveId" clId="{F54FAA79-2338-49A0-9B51-949BBB5F9027}" dt="2020-11-23T07:11:26.011" v="2644"/>
          <ac:spMkLst>
            <pc:docMk/>
            <pc:sldMk cId="256429567" sldId="560"/>
            <ac:spMk id="71" creationId="{4351DFE5-F63D-4BE0-BDA9-E3EB88F01AA5}"/>
          </ac:spMkLst>
        </pc:spChg>
        <pc:picChg chg="add del">
          <ac:chgData name="Eftychios Protopapadakis" userId="8f2990f904bdbe98" providerId="LiveId" clId="{F54FAA79-2338-49A0-9B51-949BBB5F9027}" dt="2020-11-23T07:11:26.011" v="2644"/>
          <ac:picMkLst>
            <pc:docMk/>
            <pc:sldMk cId="256429567" sldId="560"/>
            <ac:picMk id="73" creationId="{3AA16612-ACD2-4A16-8F2B-4514FD6BF28F}"/>
          </ac:picMkLst>
        </pc:picChg>
      </pc:sldChg>
      <pc:sldChg chg="addSp delSp modSp add mod">
        <pc:chgData name="Eftychios Protopapadakis" userId="8f2990f904bdbe98" providerId="LiveId" clId="{F54FAA79-2338-49A0-9B51-949BBB5F9027}" dt="2020-11-23T07:26:11.642" v="2714" actId="20577"/>
        <pc:sldMkLst>
          <pc:docMk/>
          <pc:sldMk cId="1348458780" sldId="560"/>
        </pc:sldMkLst>
        <pc:spChg chg="add del">
          <ac:chgData name="Eftychios Protopapadakis" userId="8f2990f904bdbe98" providerId="LiveId" clId="{F54FAA79-2338-49A0-9B51-949BBB5F9027}" dt="2020-11-23T07:14:20.156" v="2666" actId="22"/>
          <ac:spMkLst>
            <pc:docMk/>
            <pc:sldMk cId="1348458780" sldId="560"/>
            <ac:spMk id="7" creationId="{6B8A1949-883E-4E4F-84B0-0DB99B9AC675}"/>
          </ac:spMkLst>
        </pc:spChg>
        <pc:spChg chg="add mod">
          <ac:chgData name="Eftychios Protopapadakis" userId="8f2990f904bdbe98" providerId="LiveId" clId="{F54FAA79-2338-49A0-9B51-949BBB5F9027}" dt="2020-11-23T07:14:27.488" v="2668" actId="1076"/>
          <ac:spMkLst>
            <pc:docMk/>
            <pc:sldMk cId="1348458780" sldId="560"/>
            <ac:spMk id="9" creationId="{33F4CFC2-904B-4A26-8460-BD1C5EDFD240}"/>
          </ac:spMkLst>
        </pc:spChg>
        <pc:spChg chg="mod">
          <ac:chgData name="Eftychios Protopapadakis" userId="8f2990f904bdbe98" providerId="LiveId" clId="{F54FAA79-2338-49A0-9B51-949BBB5F9027}" dt="2020-11-23T07:26:11.642" v="2714" actId="20577"/>
          <ac:spMkLst>
            <pc:docMk/>
            <pc:sldMk cId="1348458780" sldId="560"/>
            <ac:spMk id="60418" creationId="{F56C8DA7-63C9-4DFE-9591-CA97A93A545B}"/>
          </ac:spMkLst>
        </pc:spChg>
        <pc:picChg chg="add mod">
          <ac:chgData name="Eftychios Protopapadakis" userId="8f2990f904bdbe98" providerId="LiveId" clId="{F54FAA79-2338-49A0-9B51-949BBB5F9027}" dt="2020-11-23T07:13:53.664" v="2664" actId="1076"/>
          <ac:picMkLst>
            <pc:docMk/>
            <pc:sldMk cId="1348458780" sldId="560"/>
            <ac:picMk id="15362" creationId="{C657F6F6-B916-4BE5-A63A-4220B6BA9324}"/>
          </ac:picMkLst>
        </pc:picChg>
      </pc:sldChg>
      <pc:sldChg chg="addSp delSp add del setBg delDesignElem">
        <pc:chgData name="Eftychios Protopapadakis" userId="8f2990f904bdbe98" providerId="LiveId" clId="{F54FAA79-2338-49A0-9B51-949BBB5F9027}" dt="2020-11-23T07:11:31.453" v="2649"/>
        <pc:sldMkLst>
          <pc:docMk/>
          <pc:sldMk cId="3883577400" sldId="560"/>
        </pc:sldMkLst>
        <pc:spChg chg="add del">
          <ac:chgData name="Eftychios Protopapadakis" userId="8f2990f904bdbe98" providerId="LiveId" clId="{F54FAA79-2338-49A0-9B51-949BBB5F9027}" dt="2020-11-23T07:11:31.453" v="2649"/>
          <ac:spMkLst>
            <pc:docMk/>
            <pc:sldMk cId="3883577400" sldId="560"/>
            <ac:spMk id="71" creationId="{4351DFE5-F63D-4BE0-BDA9-E3EB88F01AA5}"/>
          </ac:spMkLst>
        </pc:spChg>
        <pc:picChg chg="add del">
          <ac:chgData name="Eftychios Protopapadakis" userId="8f2990f904bdbe98" providerId="LiveId" clId="{F54FAA79-2338-49A0-9B51-949BBB5F9027}" dt="2020-11-23T07:11:31.453" v="2649"/>
          <ac:picMkLst>
            <pc:docMk/>
            <pc:sldMk cId="3883577400" sldId="560"/>
            <ac:picMk id="73" creationId="{3AA16612-ACD2-4A16-8F2B-4514FD6BF28F}"/>
          </ac:picMkLst>
        </pc:picChg>
      </pc:sldChg>
      <pc:sldChg chg="addSp delSp add del setBg delDesignElem">
        <pc:chgData name="Eftychios Protopapadakis" userId="8f2990f904bdbe98" providerId="LiveId" clId="{F54FAA79-2338-49A0-9B51-949BBB5F9027}" dt="2020-11-23T07:11:35.011" v="2653"/>
        <pc:sldMkLst>
          <pc:docMk/>
          <pc:sldMk cId="469690234" sldId="561"/>
        </pc:sldMkLst>
        <pc:spChg chg="add del">
          <ac:chgData name="Eftychios Protopapadakis" userId="8f2990f904bdbe98" providerId="LiveId" clId="{F54FAA79-2338-49A0-9B51-949BBB5F9027}" dt="2020-11-23T07:11:35.011" v="2653"/>
          <ac:spMkLst>
            <pc:docMk/>
            <pc:sldMk cId="469690234" sldId="561"/>
            <ac:spMk id="71" creationId="{4351DFE5-F63D-4BE0-BDA9-E3EB88F01AA5}"/>
          </ac:spMkLst>
        </pc:spChg>
        <pc:picChg chg="add del">
          <ac:chgData name="Eftychios Protopapadakis" userId="8f2990f904bdbe98" providerId="LiveId" clId="{F54FAA79-2338-49A0-9B51-949BBB5F9027}" dt="2020-11-23T07:11:35.011" v="2653"/>
          <ac:picMkLst>
            <pc:docMk/>
            <pc:sldMk cId="469690234" sldId="561"/>
            <ac:picMk id="73" creationId="{3AA16612-ACD2-4A16-8F2B-4514FD6BF28F}"/>
          </ac:picMkLst>
        </pc:picChg>
      </pc:sldChg>
      <pc:sldChg chg="addSp modSp add mod">
        <pc:chgData name="Eftychios Protopapadakis" userId="8f2990f904bdbe98" providerId="LiveId" clId="{F54FAA79-2338-49A0-9B51-949BBB5F9027}" dt="2020-11-23T07:26:02.161" v="2712" actId="207"/>
        <pc:sldMkLst>
          <pc:docMk/>
          <pc:sldMk cId="1753018232" sldId="561"/>
        </pc:sldMkLst>
        <pc:spChg chg="add mod">
          <ac:chgData name="Eftychios Protopapadakis" userId="8f2990f904bdbe98" providerId="LiveId" clId="{F54FAA79-2338-49A0-9B51-949BBB5F9027}" dt="2020-11-23T07:26:02.161" v="2712" actId="207"/>
          <ac:spMkLst>
            <pc:docMk/>
            <pc:sldMk cId="1753018232" sldId="561"/>
            <ac:spMk id="7" creationId="{CFCE7515-1073-41DD-A36B-2B70CF80CD6D}"/>
          </ac:spMkLst>
        </pc:spChg>
        <pc:spChg chg="mod">
          <ac:chgData name="Eftychios Protopapadakis" userId="8f2990f904bdbe98" providerId="LiveId" clId="{F54FAA79-2338-49A0-9B51-949BBB5F9027}" dt="2020-11-23T07:25:31.245" v="2706" actId="20577"/>
          <ac:spMkLst>
            <pc:docMk/>
            <pc:sldMk cId="1753018232" sldId="561"/>
            <ac:spMk id="60418" creationId="{F56C8DA7-63C9-4DFE-9591-CA97A93A545B}"/>
          </ac:spMkLst>
        </pc:spChg>
        <pc:picChg chg="add mod">
          <ac:chgData name="Eftychios Protopapadakis" userId="8f2990f904bdbe98" providerId="LiveId" clId="{F54FAA79-2338-49A0-9B51-949BBB5F9027}" dt="2020-11-23T07:25:41.167" v="2708" actId="1076"/>
          <ac:picMkLst>
            <pc:docMk/>
            <pc:sldMk cId="1753018232" sldId="561"/>
            <ac:picMk id="14338" creationId="{C8B2993F-9CF3-4EE8-A0DF-A2275A351E1B}"/>
          </ac:picMkLst>
        </pc:picChg>
      </pc:sldChg>
      <pc:sldMasterChg chg="delSldLayout">
        <pc:chgData name="Eftychios Protopapadakis" userId="8f2990f904bdbe98" providerId="LiveId" clId="{F54FAA79-2338-49A0-9B51-949BBB5F9027}" dt="2020-11-22T18:07:30.395" v="2126" actId="47"/>
        <pc:sldMasterMkLst>
          <pc:docMk/>
          <pc:sldMasterMk cId="62473567" sldId="2147483648"/>
        </pc:sldMasterMkLst>
        <pc:sldLayoutChg chg="del">
          <pc:chgData name="Eftychios Protopapadakis" userId="8f2990f904bdbe98" providerId="LiveId" clId="{F54FAA79-2338-49A0-9B51-949BBB5F9027}" dt="2020-11-22T18:07:30.395" v="2126" actId="47"/>
          <pc:sldLayoutMkLst>
            <pc:docMk/>
            <pc:sldMasterMk cId="62473567" sldId="2147483648"/>
            <pc:sldLayoutMk cId="2565710615" sldId="2147483660"/>
          </pc:sldLayoutMkLst>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png"/><Relationship Id="rId1" Type="http://schemas.openxmlformats.org/officeDocument/2006/relationships/image" Target="../media/image57.wmf"/><Relationship Id="rId4"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4" Type="http://schemas.openxmlformats.org/officeDocument/2006/relationships/image" Target="../media/image106.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wmf"/><Relationship Id="rId1" Type="http://schemas.openxmlformats.org/officeDocument/2006/relationships/image" Target="../media/image10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88E8E-695C-41DA-9F70-FDC5E6520DA7}" type="datetimeFigureOut">
              <a:rPr lang="en-US" smtClean="0"/>
              <a:t>11/23/2020</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D3C90-A21D-4E52-9709-0A95497039D1}" type="slidenum">
              <a:rPr lang="en-US" smtClean="0"/>
              <a:t>‹#›</a:t>
            </a:fld>
            <a:endParaRPr lang="en-US"/>
          </a:p>
        </p:txBody>
      </p:sp>
    </p:spTree>
    <p:extLst>
      <p:ext uri="{BB962C8B-B14F-4D97-AF65-F5344CB8AC3E}">
        <p14:creationId xmlns:p14="http://schemas.microsoft.com/office/powerpoint/2010/main" val="1036446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E361B74D-B49B-4402-8CBA-2383108B5D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Arial" panose="020B0604020202020204" pitchFamily="34" charset="0"/>
              </a:defRPr>
            </a:lvl1pPr>
            <a:lvl2pPr marL="742950" indent="-285750" defTabSz="963613">
              <a:spcBef>
                <a:spcPct val="30000"/>
              </a:spcBef>
              <a:defRPr sz="1200">
                <a:solidFill>
                  <a:schemeClr val="tx1"/>
                </a:solidFill>
                <a:latin typeface="Arial" panose="020B0604020202020204" pitchFamily="34" charset="0"/>
              </a:defRPr>
            </a:lvl2pPr>
            <a:lvl3pPr marL="1143000" indent="-228600" defTabSz="963613">
              <a:spcBef>
                <a:spcPct val="30000"/>
              </a:spcBef>
              <a:defRPr sz="1200">
                <a:solidFill>
                  <a:schemeClr val="tx1"/>
                </a:solidFill>
                <a:latin typeface="Arial" panose="020B0604020202020204" pitchFamily="34" charset="0"/>
              </a:defRPr>
            </a:lvl3pPr>
            <a:lvl4pPr marL="1600200" indent="-228600" defTabSz="963613">
              <a:spcBef>
                <a:spcPct val="30000"/>
              </a:spcBef>
              <a:defRPr sz="1200">
                <a:solidFill>
                  <a:schemeClr val="tx1"/>
                </a:solidFill>
                <a:latin typeface="Arial" panose="020B0604020202020204" pitchFamily="34" charset="0"/>
              </a:defRPr>
            </a:lvl4pPr>
            <a:lvl5pPr marL="2057400" indent="-228600" defTabSz="963613">
              <a:spcBef>
                <a:spcPct val="30000"/>
              </a:spcBef>
              <a:defRPr sz="1200">
                <a:solidFill>
                  <a:schemeClr val="tx1"/>
                </a:solidFill>
                <a:latin typeface="Arial" panose="020B0604020202020204" pitchFamily="34" charset="0"/>
              </a:defRPr>
            </a:lvl5pPr>
            <a:lvl6pPr marL="2514600" indent="-228600" defTabSz="9636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36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36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36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474F8A8-B66B-419C-9851-7F32E97A95E4}" type="slidenum">
              <a:rPr lang="el-GR" altLang="el-GR" sz="1300"/>
              <a:pPr>
                <a:spcBef>
                  <a:spcPct val="0"/>
                </a:spcBef>
              </a:pPr>
              <a:t>1</a:t>
            </a:fld>
            <a:endParaRPr lang="el-GR" altLang="el-GR" sz="1300"/>
          </a:p>
        </p:txBody>
      </p:sp>
      <p:sp>
        <p:nvSpPr>
          <p:cNvPr id="43010" name="Rectangle 2">
            <a:extLst>
              <a:ext uri="{FF2B5EF4-FFF2-40B4-BE49-F238E27FC236}">
                <a16:creationId xmlns:a16="http://schemas.microsoft.com/office/drawing/2014/main" id="{8D32A999-6C3D-4BFD-8F8F-C63DFB5A7C5B}"/>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37230F04-C168-425A-9FFC-765EA0065C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l-GR" altLang="el-GR">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a:defRPr/>
            </a:pPr>
            <a:fld id="{61D96D2C-47DF-4CBA-804E-E3933AF0B9C0}" type="slidenum">
              <a:rPr lang="en-US" smtClean="0"/>
              <a:pPr>
                <a:defRPr/>
              </a:pPr>
              <a:t>21</a:t>
            </a:fld>
            <a:endParaRPr lang="en-US"/>
          </a:p>
        </p:txBody>
      </p:sp>
      <p:sp>
        <p:nvSpPr>
          <p:cNvPr id="65539"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p:spPr>
      </p:sp>
      <p:sp>
        <p:nvSpPr>
          <p:cNvPr id="65540" name="Rectangle 3"/>
          <p:cNvSpPr>
            <a:spLocks noGrp="1" noChangeArrowheads="1"/>
          </p:cNvSpPr>
          <p:nvPr>
            <p:ph type="body" idx="1"/>
          </p:nvPr>
        </p:nvSpPr>
        <p:spPr bwMode="auto">
          <a:xfrm>
            <a:off x="890588" y="4324350"/>
            <a:ext cx="5048250" cy="4170363"/>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0">
              <a:spcBef>
                <a:spcPts val="450"/>
              </a:spcBef>
            </a:pPr>
            <a:r>
              <a:rPr lang="en-US" dirty="0">
                <a:solidFill>
                  <a:srgbClr val="000000"/>
                </a:solidFill>
                <a:cs typeface="Times New Roman" charset="0"/>
                <a:sym typeface="Times New Roman" charset="0"/>
              </a:rPr>
              <a:t>How many 2</a:t>
            </a:r>
            <a:r>
              <a:rPr lang="en-US" baseline="30000" dirty="0">
                <a:solidFill>
                  <a:srgbClr val="000000"/>
                </a:solidFill>
                <a:cs typeface="Times New Roman" charset="0"/>
                <a:sym typeface="Times New Roman" charset="0"/>
              </a:rPr>
              <a:t>nd</a:t>
            </a:r>
            <a:r>
              <a:rPr lang="en-US" dirty="0">
                <a:solidFill>
                  <a:srgbClr val="000000"/>
                </a:solidFill>
                <a:cs typeface="Times New Roman" charset="0"/>
                <a:sym typeface="Times New Roman" charset="0"/>
              </a:rPr>
              <a:t> derivative filters are there?  There are four 2</a:t>
            </a:r>
            <a:r>
              <a:rPr lang="en-US" baseline="30000" dirty="0">
                <a:solidFill>
                  <a:srgbClr val="000000"/>
                </a:solidFill>
                <a:cs typeface="Times New Roman" charset="0"/>
                <a:sym typeface="Times New Roman" charset="0"/>
              </a:rPr>
              <a:t>nd</a:t>
            </a:r>
            <a:r>
              <a:rPr lang="en-US" dirty="0">
                <a:solidFill>
                  <a:srgbClr val="000000"/>
                </a:solidFill>
                <a:cs typeface="Times New Roman" charset="0"/>
                <a:sym typeface="Times New Roman" charset="0"/>
              </a:rPr>
              <a:t> partial derivative filters.</a:t>
            </a:r>
          </a:p>
          <a:p>
            <a:pPr marL="44450">
              <a:spcBef>
                <a:spcPts val="450"/>
              </a:spcBef>
            </a:pPr>
            <a:r>
              <a:rPr lang="en-US" dirty="0">
                <a:solidFill>
                  <a:srgbClr val="000000"/>
                </a:solidFill>
                <a:cs typeface="Times New Roman" charset="0"/>
                <a:sym typeface="Times New Roman" charset="0"/>
              </a:rPr>
              <a:t>In practice, it</a:t>
            </a:r>
            <a:r>
              <a:rPr lang="ja-JP" altLang="en-US" dirty="0">
                <a:solidFill>
                  <a:srgbClr val="000000"/>
                </a:solidFill>
                <a:latin typeface="Arial"/>
                <a:cs typeface="Times New Roman" charset="0"/>
                <a:sym typeface="Times New Roman" charset="0"/>
              </a:rPr>
              <a:t>’</a:t>
            </a:r>
            <a:r>
              <a:rPr lang="en-US" dirty="0">
                <a:solidFill>
                  <a:srgbClr val="000000"/>
                </a:solidFill>
                <a:cs typeface="Times New Roman" charset="0"/>
                <a:sym typeface="Times New Roman" charset="0"/>
              </a:rPr>
              <a:t>s handy to define a single 2</a:t>
            </a:r>
            <a:r>
              <a:rPr lang="en-US" baseline="30000" dirty="0">
                <a:solidFill>
                  <a:srgbClr val="000000"/>
                </a:solidFill>
                <a:cs typeface="Times New Roman" charset="0"/>
                <a:sym typeface="Times New Roman" charset="0"/>
              </a:rPr>
              <a:t>nd</a:t>
            </a:r>
            <a:r>
              <a:rPr lang="en-US" dirty="0">
                <a:solidFill>
                  <a:srgbClr val="000000"/>
                </a:solidFill>
                <a:cs typeface="Times New Roman" charset="0"/>
                <a:sym typeface="Times New Roman" charset="0"/>
              </a:rPr>
              <a:t> derivative filter—the Laplacian</a:t>
            </a:r>
          </a:p>
        </p:txBody>
      </p:sp>
      <p:sp>
        <p:nvSpPr>
          <p:cNvPr id="4" name="Slide Number Placeholder 3"/>
          <p:cNvSpPr>
            <a:spLocks noGrp="1"/>
          </p:cNvSpPr>
          <p:nvPr>
            <p:ph type="sldNum" sz="quarter" idx="5"/>
          </p:nvPr>
        </p:nvSpPr>
        <p:spPr/>
        <p:txBody>
          <a:bodyPr/>
          <a:lstStyle/>
          <a:p>
            <a:fld id="{533D3C90-A21D-4E52-9709-0A95497039D1}" type="slidenum">
              <a:rPr lang="en-US" smtClean="0"/>
              <a:t>25</a:t>
            </a:fld>
            <a:endParaRPr lang="en-US"/>
          </a:p>
        </p:txBody>
      </p:sp>
    </p:spTree>
    <p:extLst>
      <p:ext uri="{BB962C8B-B14F-4D97-AF65-F5344CB8AC3E}">
        <p14:creationId xmlns:p14="http://schemas.microsoft.com/office/powerpoint/2010/main" val="37235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1654184-0748-4FE0-80B7-A45317E6842F}"/>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endParaRPr lang="en-US"/>
          </a:p>
        </p:txBody>
      </p:sp>
      <p:sp>
        <p:nvSpPr>
          <p:cNvPr id="3" name="Υπότιτλος 2">
            <a:extLst>
              <a:ext uri="{FF2B5EF4-FFF2-40B4-BE49-F238E27FC236}">
                <a16:creationId xmlns:a16="http://schemas.microsoft.com/office/drawing/2014/main" id="{1D98CDD6-6A3F-4F61-AD21-96EE15888A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a:p>
        </p:txBody>
      </p:sp>
      <p:sp>
        <p:nvSpPr>
          <p:cNvPr id="4" name="Θέση ημερομηνίας 3">
            <a:extLst>
              <a:ext uri="{FF2B5EF4-FFF2-40B4-BE49-F238E27FC236}">
                <a16:creationId xmlns:a16="http://schemas.microsoft.com/office/drawing/2014/main" id="{D77D8AEF-1788-4B1C-B0D0-31EA6DAF5308}"/>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5" name="Θέση υποσέλιδου 4">
            <a:extLst>
              <a:ext uri="{FF2B5EF4-FFF2-40B4-BE49-F238E27FC236}">
                <a16:creationId xmlns:a16="http://schemas.microsoft.com/office/drawing/2014/main" id="{33BA8ABF-EC6D-470E-9780-F65AD320AF7E}"/>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FAE490DD-A0CC-4E23-ABBD-227F9D250B50}"/>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1128895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E9A7CB0-FC02-450E-BDE1-CD4E4D913DEA}"/>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08506B2F-5B56-452B-9314-E93FE4DA7F35}"/>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B8DD4AA0-D9DC-4B82-BD78-BE10BC177787}"/>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5" name="Θέση υποσέλιδου 4">
            <a:extLst>
              <a:ext uri="{FF2B5EF4-FFF2-40B4-BE49-F238E27FC236}">
                <a16:creationId xmlns:a16="http://schemas.microsoft.com/office/drawing/2014/main" id="{956A6637-3881-4C8E-A272-1F12F54D0C35}"/>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EACE2A38-3F6D-4E79-A0D6-1302883635FE}"/>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29343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672B33CB-5379-457B-B68B-1EAB95F97EEB}"/>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666682BE-F56E-42BE-A7A7-4EECD236CDBB}"/>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69B96AE8-D0EC-4C90-9EC1-25911936D9DA}"/>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5" name="Θέση υποσέλιδου 4">
            <a:extLst>
              <a:ext uri="{FF2B5EF4-FFF2-40B4-BE49-F238E27FC236}">
                <a16:creationId xmlns:a16="http://schemas.microsoft.com/office/drawing/2014/main" id="{556BA457-7B81-42B0-BC68-B1D45FA3598B}"/>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AFC9B1A1-B905-4F7E-A4CA-B651DAC0EA7A}"/>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3340691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AFBBC77-8609-4693-85FE-1318F162E4FD}"/>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810515B0-D4B9-4281-B3BD-584B52BB8CE7}"/>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5199A199-64B3-4C44-AFE4-D4D84A022FCC}"/>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5" name="Θέση υποσέλιδου 4">
            <a:extLst>
              <a:ext uri="{FF2B5EF4-FFF2-40B4-BE49-F238E27FC236}">
                <a16:creationId xmlns:a16="http://schemas.microsoft.com/office/drawing/2014/main" id="{D49FE377-66F2-4E0C-8F5D-5D8002C13600}"/>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61C8C167-F259-4411-B155-27DF8F42A4DA}"/>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395798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6E45E4D-D28A-442F-B3EC-E77644ED603B}"/>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92FB8975-0E7C-4602-98C8-5C3C4817E6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9770A809-CE40-4F99-92F3-F3740E578E4C}"/>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5" name="Θέση υποσέλιδου 4">
            <a:extLst>
              <a:ext uri="{FF2B5EF4-FFF2-40B4-BE49-F238E27FC236}">
                <a16:creationId xmlns:a16="http://schemas.microsoft.com/office/drawing/2014/main" id="{881FFA3A-71C6-4A12-B75C-E196BD646539}"/>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D425FA9A-17CB-4678-81F1-18CB793D8042}"/>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252555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603899B-03B8-46E8-B21E-2AC0F7BC8728}"/>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79FBED4F-6115-46CD-A6A3-9558F6FB1418}"/>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περιεχομένου 3">
            <a:extLst>
              <a:ext uri="{FF2B5EF4-FFF2-40B4-BE49-F238E27FC236}">
                <a16:creationId xmlns:a16="http://schemas.microsoft.com/office/drawing/2014/main" id="{AB7E8A55-430C-461C-9845-C6C062B9511E}"/>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ημερομηνίας 4">
            <a:extLst>
              <a:ext uri="{FF2B5EF4-FFF2-40B4-BE49-F238E27FC236}">
                <a16:creationId xmlns:a16="http://schemas.microsoft.com/office/drawing/2014/main" id="{1353E762-678F-4868-981E-79EA81839A0E}"/>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6" name="Θέση υποσέλιδου 5">
            <a:extLst>
              <a:ext uri="{FF2B5EF4-FFF2-40B4-BE49-F238E27FC236}">
                <a16:creationId xmlns:a16="http://schemas.microsoft.com/office/drawing/2014/main" id="{D49300B4-B121-431D-ACC1-D67EE8A26B48}"/>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85EEACC5-E83D-4ABF-A21C-DCFC725881BD}"/>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3695642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872712A-F1F3-45E9-88FA-CB37E0225C57}"/>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0ACD3031-03D0-4CA7-B715-137E38AEBB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7E72B20D-887D-4173-9EFE-E7D5D08C66C7}"/>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κειμένου 4">
            <a:extLst>
              <a:ext uri="{FF2B5EF4-FFF2-40B4-BE49-F238E27FC236}">
                <a16:creationId xmlns:a16="http://schemas.microsoft.com/office/drawing/2014/main" id="{8C1B18D5-7645-4C65-AE8B-D58CFC6FB3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0A871A09-A22A-485C-8EB7-E76EC209B1AA}"/>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7" name="Θέση ημερομηνίας 6">
            <a:extLst>
              <a:ext uri="{FF2B5EF4-FFF2-40B4-BE49-F238E27FC236}">
                <a16:creationId xmlns:a16="http://schemas.microsoft.com/office/drawing/2014/main" id="{E5FB7403-D31F-4240-8B8B-11C1CFF21B10}"/>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8" name="Θέση υποσέλιδου 7">
            <a:extLst>
              <a:ext uri="{FF2B5EF4-FFF2-40B4-BE49-F238E27FC236}">
                <a16:creationId xmlns:a16="http://schemas.microsoft.com/office/drawing/2014/main" id="{4968D5FD-13C9-4444-BA82-ED154F51F8F6}"/>
              </a:ext>
            </a:extLst>
          </p:cNvPr>
          <p:cNvSpPr>
            <a:spLocks noGrp="1"/>
          </p:cNvSpPr>
          <p:nvPr>
            <p:ph type="ftr" sz="quarter" idx="11"/>
          </p:nvPr>
        </p:nvSpPr>
        <p:spPr/>
        <p:txBody>
          <a:bodyPr/>
          <a:lstStyle/>
          <a:p>
            <a:endParaRPr lang="en-US"/>
          </a:p>
        </p:txBody>
      </p:sp>
      <p:sp>
        <p:nvSpPr>
          <p:cNvPr id="9" name="Θέση αριθμού διαφάνειας 8">
            <a:extLst>
              <a:ext uri="{FF2B5EF4-FFF2-40B4-BE49-F238E27FC236}">
                <a16:creationId xmlns:a16="http://schemas.microsoft.com/office/drawing/2014/main" id="{FDA90531-6D8B-40B7-8147-4394B47966B2}"/>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332830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6A7FA40-99DE-4937-8917-FBC8137A2032}"/>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ημερομηνίας 2">
            <a:extLst>
              <a:ext uri="{FF2B5EF4-FFF2-40B4-BE49-F238E27FC236}">
                <a16:creationId xmlns:a16="http://schemas.microsoft.com/office/drawing/2014/main" id="{F29C08EF-6CCB-4FA2-830D-3F2FE5C3393B}"/>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4" name="Θέση υποσέλιδου 3">
            <a:extLst>
              <a:ext uri="{FF2B5EF4-FFF2-40B4-BE49-F238E27FC236}">
                <a16:creationId xmlns:a16="http://schemas.microsoft.com/office/drawing/2014/main" id="{CCC59E4B-228E-41F5-B040-7587F3F48206}"/>
              </a:ext>
            </a:extLst>
          </p:cNvPr>
          <p:cNvSpPr>
            <a:spLocks noGrp="1"/>
          </p:cNvSpPr>
          <p:nvPr>
            <p:ph type="ftr" sz="quarter" idx="11"/>
          </p:nvPr>
        </p:nvSpPr>
        <p:spPr/>
        <p:txBody>
          <a:bodyPr/>
          <a:lstStyle/>
          <a:p>
            <a:endParaRPr lang="en-US"/>
          </a:p>
        </p:txBody>
      </p:sp>
      <p:sp>
        <p:nvSpPr>
          <p:cNvPr id="5" name="Θέση αριθμού διαφάνειας 4">
            <a:extLst>
              <a:ext uri="{FF2B5EF4-FFF2-40B4-BE49-F238E27FC236}">
                <a16:creationId xmlns:a16="http://schemas.microsoft.com/office/drawing/2014/main" id="{D52C8187-6B24-4012-915E-C543DBE57618}"/>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308307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92D6BBCD-C51F-4EB5-9A33-CD4C9E8AF9E3}"/>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3" name="Θέση υποσέλιδου 2">
            <a:extLst>
              <a:ext uri="{FF2B5EF4-FFF2-40B4-BE49-F238E27FC236}">
                <a16:creationId xmlns:a16="http://schemas.microsoft.com/office/drawing/2014/main" id="{18EA4930-C257-40B2-AF85-2CCE31FCDEF9}"/>
              </a:ext>
            </a:extLst>
          </p:cNvPr>
          <p:cNvSpPr>
            <a:spLocks noGrp="1"/>
          </p:cNvSpPr>
          <p:nvPr>
            <p:ph type="ftr" sz="quarter" idx="11"/>
          </p:nvPr>
        </p:nvSpPr>
        <p:spPr/>
        <p:txBody>
          <a:bodyPr/>
          <a:lstStyle/>
          <a:p>
            <a:endParaRPr lang="en-US"/>
          </a:p>
        </p:txBody>
      </p:sp>
      <p:sp>
        <p:nvSpPr>
          <p:cNvPr id="4" name="Θέση αριθμού διαφάνειας 3">
            <a:extLst>
              <a:ext uri="{FF2B5EF4-FFF2-40B4-BE49-F238E27FC236}">
                <a16:creationId xmlns:a16="http://schemas.microsoft.com/office/drawing/2014/main" id="{4D5EF021-5F7A-4878-AB37-5652E01243D3}"/>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142338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23FFF8-BD0B-40AC-BA8D-F34C9564A46B}"/>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2A53410E-6601-4549-A518-CFA6795BE9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κειμένου 3">
            <a:extLst>
              <a:ext uri="{FF2B5EF4-FFF2-40B4-BE49-F238E27FC236}">
                <a16:creationId xmlns:a16="http://schemas.microsoft.com/office/drawing/2014/main" id="{80CB0C74-B121-4331-85B3-BA905B6E3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AF0D8B9D-BB63-4621-B20E-3C443129B384}"/>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6" name="Θέση υποσέλιδου 5">
            <a:extLst>
              <a:ext uri="{FF2B5EF4-FFF2-40B4-BE49-F238E27FC236}">
                <a16:creationId xmlns:a16="http://schemas.microsoft.com/office/drawing/2014/main" id="{BD02872A-30CB-4C60-8C84-F0C24CEB171C}"/>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8BB06329-72B8-4A2C-9F43-72261C8EA8E6}"/>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111845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0623CAA-967A-4729-B632-7B91C3A15066}"/>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εικόνας 2">
            <a:extLst>
              <a:ext uri="{FF2B5EF4-FFF2-40B4-BE49-F238E27FC236}">
                <a16:creationId xmlns:a16="http://schemas.microsoft.com/office/drawing/2014/main" id="{372F73E0-09EB-490D-A51B-562D42E59A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Θέση κειμένου 3">
            <a:extLst>
              <a:ext uri="{FF2B5EF4-FFF2-40B4-BE49-F238E27FC236}">
                <a16:creationId xmlns:a16="http://schemas.microsoft.com/office/drawing/2014/main" id="{671851EC-0C4C-4C41-8ABD-5B76053E3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F4218284-AA3D-4E1D-9CD8-26CF4839C173}"/>
              </a:ext>
            </a:extLst>
          </p:cNvPr>
          <p:cNvSpPr>
            <a:spLocks noGrp="1"/>
          </p:cNvSpPr>
          <p:nvPr>
            <p:ph type="dt" sz="half" idx="10"/>
          </p:nvPr>
        </p:nvSpPr>
        <p:spPr/>
        <p:txBody>
          <a:bodyPr/>
          <a:lstStyle/>
          <a:p>
            <a:fld id="{C29B39D8-CA6F-4B38-9E76-9240E6AB6A92}" type="datetimeFigureOut">
              <a:rPr lang="en-US" smtClean="0"/>
              <a:t>11/23/2020</a:t>
            </a:fld>
            <a:endParaRPr lang="en-US"/>
          </a:p>
        </p:txBody>
      </p:sp>
      <p:sp>
        <p:nvSpPr>
          <p:cNvPr id="6" name="Θέση υποσέλιδου 5">
            <a:extLst>
              <a:ext uri="{FF2B5EF4-FFF2-40B4-BE49-F238E27FC236}">
                <a16:creationId xmlns:a16="http://schemas.microsoft.com/office/drawing/2014/main" id="{764E2225-F118-42AB-B673-505D8C7E7675}"/>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6EC4EF2D-177E-4EEE-A3CB-0F38267B176B}"/>
              </a:ext>
            </a:extLst>
          </p:cNvPr>
          <p:cNvSpPr>
            <a:spLocks noGrp="1"/>
          </p:cNvSpPr>
          <p:nvPr>
            <p:ph type="sldNum" sz="quarter" idx="12"/>
          </p:nvPr>
        </p:nvSpPr>
        <p:spPr/>
        <p:txBody>
          <a:bodyPr/>
          <a:lstStyle/>
          <a:p>
            <a:fld id="{72D277DE-87C1-4511-86E2-836BC5C7AC91}" type="slidenum">
              <a:rPr lang="en-US" smtClean="0"/>
              <a:t>‹#›</a:t>
            </a:fld>
            <a:endParaRPr lang="en-US"/>
          </a:p>
        </p:txBody>
      </p:sp>
    </p:spTree>
    <p:extLst>
      <p:ext uri="{BB962C8B-B14F-4D97-AF65-F5344CB8AC3E}">
        <p14:creationId xmlns:p14="http://schemas.microsoft.com/office/powerpoint/2010/main" val="3901236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A0B77E03-5941-425E-9AA5-05A5B84357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8094C0FA-777A-416A-A7A9-A4460F68E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A3E91B20-9E7E-4C91-BE9F-156698204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B39D8-CA6F-4B38-9E76-9240E6AB6A92}" type="datetimeFigureOut">
              <a:rPr lang="en-US" smtClean="0"/>
              <a:t>11/23/2020</a:t>
            </a:fld>
            <a:endParaRPr lang="en-US"/>
          </a:p>
        </p:txBody>
      </p:sp>
      <p:sp>
        <p:nvSpPr>
          <p:cNvPr id="5" name="Θέση υποσέλιδου 4">
            <a:extLst>
              <a:ext uri="{FF2B5EF4-FFF2-40B4-BE49-F238E27FC236}">
                <a16:creationId xmlns:a16="http://schemas.microsoft.com/office/drawing/2014/main" id="{7A7986CB-DEED-4ABE-AC03-1640C538C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Θέση αριθμού διαφάνειας 5">
            <a:extLst>
              <a:ext uri="{FF2B5EF4-FFF2-40B4-BE49-F238E27FC236}">
                <a16:creationId xmlns:a16="http://schemas.microsoft.com/office/drawing/2014/main" id="{C6CC7564-75E9-4F10-9A68-B17C4989E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D277DE-87C1-4511-86E2-836BC5C7AC91}" type="slidenum">
              <a:rPr lang="en-US" smtClean="0"/>
              <a:t>‹#›</a:t>
            </a:fld>
            <a:endParaRPr lang="en-US"/>
          </a:p>
        </p:txBody>
      </p:sp>
    </p:spTree>
    <p:extLst>
      <p:ext uri="{BB962C8B-B14F-4D97-AF65-F5344CB8AC3E}">
        <p14:creationId xmlns:p14="http://schemas.microsoft.com/office/powerpoint/2010/main" val="62473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eg"/><Relationship Id="rId3" Type="http://schemas.openxmlformats.org/officeDocument/2006/relationships/tags" Target="../tags/tag3.xml"/><Relationship Id="rId7" Type="http://schemas.openxmlformats.org/officeDocument/2006/relationships/image" Target="../media/image1.png"/><Relationship Id="rId12" Type="http://schemas.openxmlformats.org/officeDocument/2006/relationships/image" Target="../media/image3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33.png"/><Relationship Id="rId5" Type="http://schemas.openxmlformats.org/officeDocument/2006/relationships/tags" Target="../tags/tag5.xml"/><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tags" Target="../tags/tag4.xml"/><Relationship Id="rId9" Type="http://schemas.openxmlformats.org/officeDocument/2006/relationships/image" Target="../media/image31.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3" Type="http://schemas.openxmlformats.org/officeDocument/2006/relationships/tags" Target="../tags/tag8.xml"/><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png"/><Relationship Id="rId11" Type="http://schemas.openxmlformats.org/officeDocument/2006/relationships/image" Target="../media/image40.png"/><Relationship Id="rId5" Type="http://schemas.openxmlformats.org/officeDocument/2006/relationships/slideLayout" Target="../slideLayouts/slideLayout2.xml"/><Relationship Id="rId15" Type="http://schemas.openxmlformats.org/officeDocument/2006/relationships/image" Target="../media/image44.png"/><Relationship Id="rId10" Type="http://schemas.openxmlformats.org/officeDocument/2006/relationships/image" Target="../media/image37.png"/><Relationship Id="rId4" Type="http://schemas.openxmlformats.org/officeDocument/2006/relationships/tags" Target="../tags/tag9.xml"/><Relationship Id="rId9" Type="http://schemas.openxmlformats.org/officeDocument/2006/relationships/image" Target="../media/image34.pn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1.xml"/><Relationship Id="rId7" Type="http://schemas.openxmlformats.org/officeDocument/2006/relationships/oleObject" Target="../embeddings/oleObject4.bin"/><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image" Target="../media/image48.png"/><Relationship Id="rId5" Type="http://schemas.openxmlformats.org/officeDocument/2006/relationships/oleObject" Target="../embeddings/oleObject3.bin"/><Relationship Id="rId10" Type="http://schemas.openxmlformats.org/officeDocument/2006/relationships/image" Target="../media/image51.png"/><Relationship Id="rId4" Type="http://schemas.openxmlformats.org/officeDocument/2006/relationships/slideLayout" Target="../slideLayouts/slideLayout2.xml"/><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56.png"/><Relationship Id="rId3" Type="http://schemas.openxmlformats.org/officeDocument/2006/relationships/tags" Target="../tags/tag13.xml"/><Relationship Id="rId7" Type="http://schemas.openxmlformats.org/officeDocument/2006/relationships/slideLayout" Target="../slideLayouts/slideLayout2.xml"/><Relationship Id="rId12" Type="http://schemas.openxmlformats.org/officeDocument/2006/relationships/image" Target="../media/image55.png"/><Relationship Id="rId2" Type="http://schemas.openxmlformats.org/officeDocument/2006/relationships/tags" Target="../tags/tag12.xml"/><Relationship Id="rId1" Type="http://schemas.openxmlformats.org/officeDocument/2006/relationships/vmlDrawing" Target="../drawings/vmlDrawing3.vml"/><Relationship Id="rId6" Type="http://schemas.openxmlformats.org/officeDocument/2006/relationships/tags" Target="../tags/tag16.xml"/><Relationship Id="rId11" Type="http://schemas.openxmlformats.org/officeDocument/2006/relationships/image" Target="../media/image54.png"/><Relationship Id="rId5" Type="http://schemas.openxmlformats.org/officeDocument/2006/relationships/tags" Target="../tags/tag15.xml"/><Relationship Id="rId10" Type="http://schemas.openxmlformats.org/officeDocument/2006/relationships/image" Target="../media/image53.png"/><Relationship Id="rId4" Type="http://schemas.openxmlformats.org/officeDocument/2006/relationships/tags" Target="../tags/tag14.xml"/><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60.wmf"/><Relationship Id="rId5" Type="http://schemas.openxmlformats.org/officeDocument/2006/relationships/image" Target="../media/image5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59.wmf"/></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1.emf"/><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99.w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png"/><Relationship Id="rId7" Type="http://schemas.openxmlformats.org/officeDocument/2006/relationships/image" Target="../media/image10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00.wmf"/><Relationship Id="rId4" Type="http://schemas.openxmlformats.org/officeDocument/2006/relationships/oleObject" Target="../embeddings/oleObject11.bin"/><Relationship Id="rId9" Type="http://schemas.openxmlformats.org/officeDocument/2006/relationships/image" Target="../media/image102.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108.wmf"/><Relationship Id="rId3" Type="http://schemas.openxmlformats.org/officeDocument/2006/relationships/image" Target="../media/image1.png"/><Relationship Id="rId7" Type="http://schemas.openxmlformats.org/officeDocument/2006/relationships/image" Target="../media/image104.wmf"/><Relationship Id="rId12"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106.png"/><Relationship Id="rId5" Type="http://schemas.openxmlformats.org/officeDocument/2006/relationships/image" Target="../media/image103.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105.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1.png"/><Relationship Id="rId7"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107.png"/><Relationship Id="rId5" Type="http://schemas.openxmlformats.org/officeDocument/2006/relationships/image" Target="../media/image109.wmf"/><Relationship Id="rId10" Type="http://schemas.openxmlformats.org/officeDocument/2006/relationships/image" Target="../media/image112.wmf"/><Relationship Id="rId4" Type="http://schemas.openxmlformats.org/officeDocument/2006/relationships/oleObject" Target="../embeddings/oleObject18.bin"/><Relationship Id="rId9"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13.wmf"/><Relationship Id="rId4" Type="http://schemas.openxmlformats.org/officeDocument/2006/relationships/oleObject" Target="../embeddings/oleObject21.bin"/></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8" name="Picture 137">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pic>
        <p:nvPicPr>
          <p:cNvPr id="140" name="Picture 139">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pic>
        <p:nvPicPr>
          <p:cNvPr id="10" name="Picture 2" descr="Edge detection - Wikiwand">
            <a:extLst>
              <a:ext uri="{FF2B5EF4-FFF2-40B4-BE49-F238E27FC236}">
                <a16:creationId xmlns:a16="http://schemas.microsoft.com/office/drawing/2014/main" id="{29A3449C-F953-4DD9-9EC4-FF63A510E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76" y="1632625"/>
            <a:ext cx="9525000" cy="3171825"/>
          </a:xfrm>
          <a:prstGeom prst="rect">
            <a:avLst/>
          </a:prstGeom>
          <a:noFill/>
          <a:extLst>
            <a:ext uri="{909E8E84-426E-40DD-AFC4-6F175D3DCCD1}">
              <a14:hiddenFill xmlns:a14="http://schemas.microsoft.com/office/drawing/2010/main">
                <a:solidFill>
                  <a:srgbClr val="FFFFFF"/>
                </a:solidFill>
              </a14:hiddenFill>
            </a:ext>
          </a:extLst>
        </p:spPr>
      </p:pic>
      <p:sp>
        <p:nvSpPr>
          <p:cNvPr id="41985" name="Rectangle 4">
            <a:extLst>
              <a:ext uri="{FF2B5EF4-FFF2-40B4-BE49-F238E27FC236}">
                <a16:creationId xmlns:a16="http://schemas.microsoft.com/office/drawing/2014/main" id="{607085E1-DE67-47BD-A383-7DDBC8B4DFE3}"/>
              </a:ext>
            </a:extLst>
          </p:cNvPr>
          <p:cNvSpPr>
            <a:spLocks noChangeArrowheads="1"/>
          </p:cNvSpPr>
          <p:nvPr/>
        </p:nvSpPr>
        <p:spPr bwMode="auto">
          <a:xfrm>
            <a:off x="-3048" y="5125538"/>
            <a:ext cx="12188952" cy="14274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90000"/>
              </a:lnSpc>
              <a:spcBef>
                <a:spcPct val="0"/>
              </a:spcBef>
              <a:spcAft>
                <a:spcPts val="600"/>
              </a:spcAft>
              <a:buNone/>
            </a:pPr>
            <a:r>
              <a:rPr lang="en-US" altLang="el-GR" sz="6600" b="1" kern="1200" dirty="0" err="1">
                <a:solidFill>
                  <a:srgbClr val="0070C0"/>
                </a:solidFill>
                <a:latin typeface="+mj-lt"/>
                <a:ea typeface="+mj-ea"/>
                <a:cs typeface="+mj-cs"/>
              </a:rPr>
              <a:t>Ανίχνευση</a:t>
            </a:r>
            <a:r>
              <a:rPr lang="en-US" altLang="el-GR" sz="6600" b="1" kern="1200" dirty="0">
                <a:solidFill>
                  <a:srgbClr val="0070C0"/>
                </a:solidFill>
                <a:latin typeface="+mj-lt"/>
                <a:ea typeface="+mj-ea"/>
                <a:cs typeface="+mj-cs"/>
              </a:rPr>
              <a:t> </a:t>
            </a:r>
            <a:r>
              <a:rPr lang="en-US" altLang="el-GR" sz="6600" b="1" kern="1200" dirty="0" err="1">
                <a:solidFill>
                  <a:srgbClr val="0070C0"/>
                </a:solidFill>
                <a:latin typeface="+mj-lt"/>
                <a:ea typeface="+mj-ea"/>
                <a:cs typeface="+mj-cs"/>
              </a:rPr>
              <a:t>Ακμών</a:t>
            </a:r>
            <a:r>
              <a:rPr lang="en-US" altLang="el-GR" sz="6600" b="1" kern="1200" dirty="0">
                <a:solidFill>
                  <a:srgbClr val="0070C0"/>
                </a:solidFill>
                <a:latin typeface="+mj-lt"/>
                <a:ea typeface="+mj-ea"/>
                <a:cs typeface="+mj-cs"/>
              </a:rPr>
              <a:t> </a:t>
            </a:r>
          </a:p>
        </p:txBody>
      </p:sp>
      <p:pic>
        <p:nvPicPr>
          <p:cNvPr id="8" name="Picture 4" descr="Logo">
            <a:extLst>
              <a:ext uri="{FF2B5EF4-FFF2-40B4-BE49-F238E27FC236}">
                <a16:creationId xmlns:a16="http://schemas.microsoft.com/office/drawing/2014/main" id="{6E90138D-7D10-4811-AAC4-D890FA2C358B}"/>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auto">
          <a:xfrm>
            <a:off x="5807242" y="36240"/>
            <a:ext cx="3531319" cy="962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BB9692-A6EF-42E0-BE0C-C509954982DE}"/>
              </a:ext>
            </a:extLst>
          </p:cNvPr>
          <p:cNvSpPr>
            <a:spLocks noGrp="1"/>
          </p:cNvSpPr>
          <p:nvPr>
            <p:ph type="title"/>
          </p:nvPr>
        </p:nvSpPr>
        <p:spPr>
          <a:xfrm>
            <a:off x="1179226" y="826680"/>
            <a:ext cx="9833548" cy="1325563"/>
          </a:xfrm>
        </p:spPr>
        <p:txBody>
          <a:bodyPr>
            <a:normAutofit/>
          </a:bodyPr>
          <a:lstStyle/>
          <a:p>
            <a:pPr algn="ctr"/>
            <a:r>
              <a:rPr lang="el-GR" sz="4000">
                <a:solidFill>
                  <a:srgbClr val="FFFFFF"/>
                </a:solidFill>
              </a:rPr>
              <a:t>Εναλλακτικός τρόπος: συνέλιξη</a:t>
            </a:r>
            <a:endParaRPr lang="en-US" sz="4000" dirty="0">
              <a:solidFill>
                <a:srgbClr val="FFFFFF"/>
              </a:solidFill>
            </a:endParaRPr>
          </a:p>
        </p:txBody>
      </p:sp>
      <p:sp>
        <p:nvSpPr>
          <p:cNvPr id="3" name="Content Placeholder 2">
            <a:extLst>
              <a:ext uri="{FF2B5EF4-FFF2-40B4-BE49-F238E27FC236}">
                <a16:creationId xmlns:a16="http://schemas.microsoft.com/office/drawing/2014/main" id="{7EB952A7-96C7-4DD1-9A8E-1911A093035B}"/>
              </a:ext>
            </a:extLst>
          </p:cNvPr>
          <p:cNvSpPr>
            <a:spLocks noGrp="1"/>
          </p:cNvSpPr>
          <p:nvPr>
            <p:ph idx="1"/>
          </p:nvPr>
        </p:nvSpPr>
        <p:spPr>
          <a:xfrm>
            <a:off x="1179226" y="5321300"/>
            <a:ext cx="9833548" cy="1536700"/>
          </a:xfrm>
        </p:spPr>
        <p:txBody>
          <a:bodyPr>
            <a:normAutofit/>
          </a:bodyPr>
          <a:lstStyle/>
          <a:p>
            <a:r>
              <a:rPr lang="el-GR" sz="2000" dirty="0">
                <a:solidFill>
                  <a:srgbClr val="000000"/>
                </a:solidFill>
              </a:rPr>
              <a:t>Εκτελούμε την πράξη της συνέλιξης μεταξύ μιας προκαθορισμένης μάσκας και της εικόνας</a:t>
            </a:r>
            <a:endParaRPr lang="en-US" sz="2000" dirty="0">
              <a:solidFill>
                <a:srgbClr val="000000"/>
              </a:solidFill>
            </a:endParaRPr>
          </a:p>
        </p:txBody>
      </p:sp>
      <p:pic>
        <p:nvPicPr>
          <p:cNvPr id="17" name="Picture 16">
            <a:extLst>
              <a:ext uri="{FF2B5EF4-FFF2-40B4-BE49-F238E27FC236}">
                <a16:creationId xmlns:a16="http://schemas.microsoft.com/office/drawing/2014/main" id="{AF108905-2730-46E3-BC90-EF0199A8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9" y="2895932"/>
            <a:ext cx="3429000" cy="2114550"/>
          </a:xfrm>
          <a:prstGeom prst="rect">
            <a:avLst/>
          </a:prstGeom>
        </p:spPr>
      </p:pic>
      <p:pic>
        <p:nvPicPr>
          <p:cNvPr id="22" name="Picture 21">
            <a:extLst>
              <a:ext uri="{FF2B5EF4-FFF2-40B4-BE49-F238E27FC236}">
                <a16:creationId xmlns:a16="http://schemas.microsoft.com/office/drawing/2014/main" id="{4B59CCCA-6103-4B1D-A8E8-23E9CAFCB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514" y="2895932"/>
            <a:ext cx="3429000" cy="2114550"/>
          </a:xfrm>
          <a:prstGeom prst="rect">
            <a:avLst/>
          </a:prstGeom>
        </p:spPr>
      </p:pic>
      <p:pic>
        <p:nvPicPr>
          <p:cNvPr id="23" name="Picture 22">
            <a:extLst>
              <a:ext uri="{FF2B5EF4-FFF2-40B4-BE49-F238E27FC236}">
                <a16:creationId xmlns:a16="http://schemas.microsoft.com/office/drawing/2014/main" id="{E3C37B73-DE1D-4A7D-A61B-DC4EC9184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389" y="2895932"/>
            <a:ext cx="3429000" cy="2114550"/>
          </a:xfrm>
          <a:prstGeom prst="rect">
            <a:avLst/>
          </a:prstGeom>
        </p:spPr>
      </p:pic>
      <p:sp>
        <p:nvSpPr>
          <p:cNvPr id="24" name="Rectangle 23">
            <a:extLst>
              <a:ext uri="{FF2B5EF4-FFF2-40B4-BE49-F238E27FC236}">
                <a16:creationId xmlns:a16="http://schemas.microsoft.com/office/drawing/2014/main" id="{66846831-30B7-453F-A831-C45FAAF2C2FB}"/>
              </a:ext>
            </a:extLst>
          </p:cNvPr>
          <p:cNvSpPr/>
          <p:nvPr/>
        </p:nvSpPr>
        <p:spPr>
          <a:xfrm>
            <a:off x="4631575" y="4806584"/>
            <a:ext cx="2925801" cy="369332"/>
          </a:xfrm>
          <a:prstGeom prst="rect">
            <a:avLst/>
          </a:prstGeom>
        </p:spPr>
        <p:txBody>
          <a:bodyPr wrap="none">
            <a:spAutoFit/>
          </a:bodyPr>
          <a:lstStyle/>
          <a:p>
            <a:r>
              <a:rPr lang="en-US" dirty="0" err="1"/>
              <a:t>Exponential_and_Gaussian</a:t>
            </a:r>
            <a:endParaRPr lang="en-US" dirty="0"/>
          </a:p>
        </p:txBody>
      </p:sp>
      <p:sp>
        <p:nvSpPr>
          <p:cNvPr id="25" name="Rectangle 24">
            <a:extLst>
              <a:ext uri="{FF2B5EF4-FFF2-40B4-BE49-F238E27FC236}">
                <a16:creationId xmlns:a16="http://schemas.microsoft.com/office/drawing/2014/main" id="{2C047EA6-1D4B-43AE-9FF6-12D6CDCDCE9C}"/>
              </a:ext>
            </a:extLst>
          </p:cNvPr>
          <p:cNvSpPr/>
          <p:nvPr/>
        </p:nvSpPr>
        <p:spPr>
          <a:xfrm>
            <a:off x="9533269" y="4809971"/>
            <a:ext cx="1088760" cy="369332"/>
          </a:xfrm>
          <a:prstGeom prst="rect">
            <a:avLst/>
          </a:prstGeom>
        </p:spPr>
        <p:txBody>
          <a:bodyPr wrap="none">
            <a:spAutoFit/>
          </a:bodyPr>
          <a:lstStyle/>
          <a:p>
            <a:r>
              <a:rPr lang="en-US" dirty="0"/>
              <a:t>Gaussian</a:t>
            </a:r>
          </a:p>
        </p:txBody>
      </p:sp>
      <p:sp>
        <p:nvSpPr>
          <p:cNvPr id="26" name="Rectangle 25">
            <a:extLst>
              <a:ext uri="{FF2B5EF4-FFF2-40B4-BE49-F238E27FC236}">
                <a16:creationId xmlns:a16="http://schemas.microsoft.com/office/drawing/2014/main" id="{3D4706BB-7D1B-4FA8-9A99-C4B0A176D0AF}"/>
              </a:ext>
            </a:extLst>
          </p:cNvPr>
          <p:cNvSpPr/>
          <p:nvPr/>
        </p:nvSpPr>
        <p:spPr>
          <a:xfrm>
            <a:off x="2407857" y="4801689"/>
            <a:ext cx="556563" cy="369332"/>
          </a:xfrm>
          <a:prstGeom prst="rect">
            <a:avLst/>
          </a:prstGeom>
        </p:spPr>
        <p:txBody>
          <a:bodyPr wrap="none">
            <a:spAutoFit/>
          </a:bodyPr>
          <a:lstStyle/>
          <a:p>
            <a:r>
              <a:rPr lang="el-GR" dirty="0" err="1"/>
              <a:t>Βοχ</a:t>
            </a:r>
            <a:endParaRPr lang="en-US" dirty="0"/>
          </a:p>
        </p:txBody>
      </p:sp>
    </p:spTree>
    <p:extLst>
      <p:ext uri="{BB962C8B-B14F-4D97-AF65-F5344CB8AC3E}">
        <p14:creationId xmlns:p14="http://schemas.microsoft.com/office/powerpoint/2010/main" val="3265833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96893C-8737-4950-B519-83F8E27C1072}"/>
              </a:ext>
            </a:extLst>
          </p:cNvPr>
          <p:cNvSpPr>
            <a:spLocks noGrp="1"/>
          </p:cNvSpPr>
          <p:nvPr>
            <p:ph type="title"/>
          </p:nvPr>
        </p:nvSpPr>
        <p:spPr>
          <a:xfrm>
            <a:off x="1179226" y="826680"/>
            <a:ext cx="9833548" cy="1325563"/>
          </a:xfrm>
        </p:spPr>
        <p:txBody>
          <a:bodyPr>
            <a:normAutofit/>
          </a:bodyPr>
          <a:lstStyle/>
          <a:p>
            <a:pPr algn="ctr"/>
            <a:r>
              <a:rPr lang="el-GR" sz="4000" dirty="0" err="1">
                <a:solidFill>
                  <a:srgbClr val="FFFFFF"/>
                </a:solidFill>
              </a:rPr>
              <a:t>Ωπα</a:t>
            </a:r>
            <a:r>
              <a:rPr lang="el-GR" sz="4000" dirty="0">
                <a:solidFill>
                  <a:srgbClr val="FFFFFF"/>
                </a:solidFill>
              </a:rPr>
              <a:t>! Πως πήγαμε από παράγωγο σε συνέλιξη;</a:t>
            </a:r>
            <a:endParaRPr lang="en-US"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8B8823-6724-44EB-9F4E-A95D911D286F}"/>
                  </a:ext>
                </a:extLst>
              </p:cNvPr>
              <p:cNvSpPr>
                <a:spLocks noGrp="1"/>
              </p:cNvSpPr>
              <p:nvPr>
                <p:ph idx="1"/>
              </p:nvPr>
            </p:nvSpPr>
            <p:spPr>
              <a:xfrm>
                <a:off x="1179226" y="3092970"/>
                <a:ext cx="9833548" cy="1011095"/>
              </a:xfrm>
            </p:spPr>
            <p:txBody>
              <a:bodyPr>
                <a:normAutofit/>
              </a:bodyPr>
              <a:lstStyle/>
              <a:p>
                <a:pPr eaLnBrk="1" hangingPunct="1"/>
                <a:r>
                  <a:rPr lang="en-US" altLang="en-US" sz="2000" dirty="0"/>
                  <a:t>Differentiate an image I w.r.t x. Denote as </a:t>
                </a:r>
                <a14:m>
                  <m:oMath xmlns:m="http://schemas.openxmlformats.org/officeDocument/2006/math">
                    <m:r>
                      <a:rPr lang="en-US" altLang="en-US" sz="2000" i="1" dirty="0" smtClean="0">
                        <a:latin typeface="Cambria Math" panose="02040503050406030204" pitchFamily="18" charset="0"/>
                      </a:rPr>
                      <m:t>𝐺</m:t>
                    </m:r>
                    <m:r>
                      <a:rPr lang="en-US" altLang="en-US" sz="2000" i="1" dirty="0" smtClean="0">
                        <a:latin typeface="Cambria Math" panose="02040503050406030204" pitchFamily="18" charset="0"/>
                      </a:rPr>
                      <m:t>(</m:t>
                    </m:r>
                    <m:r>
                      <a:rPr lang="en-US" altLang="en-US" sz="2000" i="1" dirty="0" smtClean="0">
                        <a:latin typeface="Cambria Math" panose="02040503050406030204" pitchFamily="18" charset="0"/>
                      </a:rPr>
                      <m:t>𝐼</m:t>
                    </m:r>
                    <m:r>
                      <a:rPr lang="en-US" altLang="en-US" sz="2000" i="1" dirty="0" smtClean="0">
                        <a:latin typeface="Cambria Math" panose="02040503050406030204" pitchFamily="18" charset="0"/>
                      </a:rPr>
                      <m:t>)</m:t>
                    </m:r>
                  </m:oMath>
                </a14:m>
                <a:r>
                  <a:rPr lang="en-US" altLang="en-US" sz="2000" dirty="0"/>
                  <a:t> the gradient of </a:t>
                </a:r>
                <a14:m>
                  <m:oMath xmlns:m="http://schemas.openxmlformats.org/officeDocument/2006/math">
                    <m:r>
                      <a:rPr lang="en-US" altLang="en-US" sz="2000" i="1" dirty="0" smtClean="0">
                        <a:latin typeface="Cambria Math" panose="02040503050406030204" pitchFamily="18" charset="0"/>
                      </a:rPr>
                      <m:t>𝐼</m:t>
                    </m:r>
                    <m:r>
                      <a:rPr lang="en-US" altLang="en-US" sz="2000" i="1" dirty="0" smtClean="0">
                        <a:latin typeface="Cambria Math" panose="02040503050406030204" pitchFamily="18" charset="0"/>
                      </a:rPr>
                      <m:t>= </m:t>
                    </m:r>
                    <m:r>
                      <a:rPr lang="en-US" altLang="en-US" sz="2000" i="1" dirty="0" err="1" smtClean="0">
                        <a:latin typeface="Cambria Math" panose="02040503050406030204" pitchFamily="18" charset="0"/>
                      </a:rPr>
                      <m:t>𝑑𝐼</m:t>
                    </m:r>
                    <m:r>
                      <a:rPr lang="en-US" altLang="en-US" sz="2000" i="1" dirty="0" smtClean="0">
                        <a:latin typeface="Cambria Math" panose="02040503050406030204" pitchFamily="18" charset="0"/>
                      </a:rPr>
                      <m:t>/</m:t>
                    </m:r>
                    <m:r>
                      <a:rPr lang="en-US" altLang="en-US" sz="2000" i="1" dirty="0" smtClean="0">
                        <a:latin typeface="Cambria Math" panose="02040503050406030204" pitchFamily="18" charset="0"/>
                      </a:rPr>
                      <m:t>𝑑𝑥</m:t>
                    </m:r>
                  </m:oMath>
                </a14:m>
                <a:endParaRPr lang="en-US" altLang="en-US" sz="2000" dirty="0"/>
              </a:p>
              <a:p>
                <a:pPr eaLnBrk="1" hangingPunct="1"/>
                <a:r>
                  <a:rPr lang="en-US" altLang="en-US" sz="2000" dirty="0"/>
                  <a:t>It is the same as: </a:t>
                </a:r>
                <a14:m>
                  <m:oMath xmlns:m="http://schemas.openxmlformats.org/officeDocument/2006/math">
                    <m:f>
                      <m:fPr>
                        <m:ctrlPr>
                          <a:rPr lang="en-US" altLang="en-US" sz="2000" i="1" dirty="0" smtClean="0">
                            <a:latin typeface="Cambria Math" panose="02040503050406030204" pitchFamily="18" charset="0"/>
                          </a:rPr>
                        </m:ctrlPr>
                      </m:fPr>
                      <m:num>
                        <m:r>
                          <a:rPr lang="en-US" altLang="en-US" sz="2000" i="1" dirty="0" smtClean="0">
                            <a:latin typeface="Cambria Math" panose="02040503050406030204" pitchFamily="18" charset="0"/>
                          </a:rPr>
                          <m:t>𝑑𝐼</m:t>
                        </m:r>
                      </m:num>
                      <m:den>
                        <m:r>
                          <a:rPr lang="en-US" altLang="en-US" sz="2000" i="1" dirty="0" smtClean="0">
                            <a:latin typeface="Cambria Math" panose="02040503050406030204" pitchFamily="18" charset="0"/>
                          </a:rPr>
                          <m:t>𝑑𝑥</m:t>
                        </m:r>
                      </m:den>
                    </m:f>
                    <m:r>
                      <a:rPr lang="en-US" altLang="en-US" sz="2000" i="1" dirty="0" smtClean="0">
                        <a:latin typeface="Cambria Math" panose="02040503050406030204" pitchFamily="18" charset="0"/>
                      </a:rPr>
                      <m:t> </m:t>
                    </m:r>
                    <m:r>
                      <a:rPr lang="el-GR" altLang="en-US" sz="2000" b="0" i="1" dirty="0" smtClean="0">
                        <a:latin typeface="Cambria Math" panose="02040503050406030204" pitchFamily="18" charset="0"/>
                      </a:rPr>
                      <m:t>≅</m:t>
                    </m:r>
                    <m:r>
                      <a:rPr lang="en-US" altLang="en-US" sz="2000" i="1" dirty="0" smtClean="0">
                        <a:latin typeface="Cambria Math" panose="02040503050406030204" pitchFamily="18" charset="0"/>
                      </a:rPr>
                      <m:t>  (</m:t>
                    </m:r>
                    <m:r>
                      <a:rPr lang="en-US" altLang="en-US" sz="2000" i="1" dirty="0" smtClean="0">
                        <a:latin typeface="Cambria Math" panose="02040503050406030204" pitchFamily="18" charset="0"/>
                      </a:rPr>
                      <m:t>𝑑</m:t>
                    </m:r>
                    <m:r>
                      <a:rPr lang="en-US" altLang="en-US" sz="2000" i="1" dirty="0" smtClean="0">
                        <a:latin typeface="Cambria Math" panose="02040503050406030204" pitchFamily="18" charset="0"/>
                      </a:rPr>
                      <m:t>/</m:t>
                    </m:r>
                    <m:r>
                      <a:rPr lang="en-US" altLang="en-US" sz="2000" i="1" dirty="0" smtClean="0">
                        <a:latin typeface="Cambria Math" panose="02040503050406030204" pitchFamily="18" charset="0"/>
                      </a:rPr>
                      <m:t>𝑑𝑥</m:t>
                    </m:r>
                    <m:r>
                      <a:rPr lang="en-US" altLang="en-US" sz="2000" i="1" dirty="0" smtClean="0">
                        <a:latin typeface="Cambria Math" panose="02040503050406030204" pitchFamily="18" charset="0"/>
                      </a:rPr>
                      <m:t>)∗</m:t>
                    </m:r>
                    <m:r>
                      <a:rPr lang="en-US" altLang="en-US" sz="2000" i="1" dirty="0" smtClean="0">
                        <a:latin typeface="Cambria Math" panose="02040503050406030204" pitchFamily="18" charset="0"/>
                      </a:rPr>
                      <m:t>𝐼</m:t>
                    </m:r>
                  </m:oMath>
                </a14:m>
                <a:endParaRPr lang="en-US" altLang="en-US" sz="2000" dirty="0"/>
              </a:p>
              <a:p>
                <a:endParaRPr lang="en-US" sz="2000" dirty="0">
                  <a:solidFill>
                    <a:srgbClr val="000000"/>
                  </a:solidFill>
                </a:endParaRPr>
              </a:p>
            </p:txBody>
          </p:sp>
        </mc:Choice>
        <mc:Fallback xmlns="">
          <p:sp>
            <p:nvSpPr>
              <p:cNvPr id="3" name="Content Placeholder 2">
                <a:extLst>
                  <a:ext uri="{FF2B5EF4-FFF2-40B4-BE49-F238E27FC236}">
                    <a16:creationId xmlns:a16="http://schemas.microsoft.com/office/drawing/2014/main" id="{278B8823-6724-44EB-9F4E-A95D911D286F}"/>
                  </a:ext>
                </a:extLst>
              </p:cNvPr>
              <p:cNvSpPr>
                <a:spLocks noGrp="1" noRot="1" noChangeAspect="1" noMove="1" noResize="1" noEditPoints="1" noAdjustHandles="1" noChangeArrowheads="1" noChangeShapeType="1" noTextEdit="1"/>
              </p:cNvSpPr>
              <p:nvPr>
                <p:ph idx="1"/>
              </p:nvPr>
            </p:nvSpPr>
            <p:spPr>
              <a:xfrm>
                <a:off x="1179226" y="3092970"/>
                <a:ext cx="9833548" cy="1011095"/>
              </a:xfrm>
              <a:blipFill>
                <a:blip r:embed="rId3"/>
                <a:stretch>
                  <a:fillRect l="-558" t="-6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9">
                <a:extLst>
                  <a:ext uri="{FF2B5EF4-FFF2-40B4-BE49-F238E27FC236}">
                    <a16:creationId xmlns:a16="http://schemas.microsoft.com/office/drawing/2014/main" id="{F48F3054-A9C5-46BC-B292-F86790E0C341}"/>
                  </a:ext>
                </a:extLst>
              </p:cNvPr>
              <p:cNvSpPr txBox="1"/>
              <p:nvPr/>
            </p:nvSpPr>
            <p:spPr bwMode="auto">
              <a:xfrm>
                <a:off x="2215566" y="5047842"/>
                <a:ext cx="5099050" cy="16256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Graident</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mask</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Example</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horizontal</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direction</m:t>
                      </m:r>
                      <m:r>
                        <m:rPr>
                          <m:nor/>
                        </m:rPr>
                        <a:rPr lang="en-US" i="0">
                          <a:solidFill>
                            <a:srgbClr val="000000"/>
                          </a:solidFill>
                          <a:latin typeface="Cambria Math" panose="02040503050406030204" pitchFamily="18" charset="0"/>
                        </a:rPr>
                        <m:t>:</m:t>
                      </m:r>
                    </m:oMath>
                    <m:oMath xmlns:m="http://schemas.openxmlformats.org/officeDocument/2006/math">
                      <m:r>
                        <m:rPr>
                          <m:nor/>
                        </m:rPr>
                        <a:rPr lang="en-US" i="0">
                          <a:solidFill>
                            <a:srgbClr val="000000"/>
                          </a:solidFill>
                          <a:latin typeface="Cambria Math" panose="02040503050406030204" pitchFamily="18" charset="0"/>
                        </a:rPr>
                        <m:t>h</m:t>
                      </m:r>
                      <m:r>
                        <m:rPr>
                          <m:nor/>
                        </m:rPr>
                        <a:rPr lang="en-US" i="0">
                          <a:solidFill>
                            <a:srgbClr val="000000"/>
                          </a:solidFill>
                          <a:latin typeface="Cambria Math" panose="02040503050406030204" pitchFamily="18" charset="0"/>
                        </a:rPr>
                        <m:t>_</m:t>
                      </m:r>
                      <m:r>
                        <m:rPr>
                          <m:nor/>
                        </m:rPr>
                        <a:rPr lang="en-US" i="0">
                          <a:solidFill>
                            <a:srgbClr val="000000"/>
                          </a:solidFill>
                          <a:latin typeface="Cambria Math" panose="02040503050406030204" pitchFamily="18" charset="0"/>
                        </a:rPr>
                        <m:t>A</m:t>
                      </m:r>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m>
                            <m:mPr>
                              <m:plcHide m:val="on"/>
                              <m:mcs>
                                <m:mc>
                                  <m:mcPr>
                                    <m:count m:val="3"/>
                                    <m:mcJc m:val="center"/>
                                  </m:mcPr>
                                </m:mc>
                              </m:mcs>
                              <m:ctrlPr>
                                <a:rPr lang="en-US" i="1">
                                  <a:solidFill>
                                    <a:srgbClr val="000000"/>
                                  </a:solidFill>
                                  <a:latin typeface="Cambria Math" panose="02040503050406030204" pitchFamily="18" charset="0"/>
                                </a:rPr>
                              </m:ctrlPr>
                            </m:mPr>
                            <m:mr>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mr>
                            <m:mr>
                              <m:e>
                                <m:r>
                                  <m:rPr>
                                    <m:nor/>
                                  </m:rPr>
                                  <a:rPr lang="en-US" i="0">
                                    <a:solidFill>
                                      <a:srgbClr val="000000"/>
                                    </a:solidFill>
                                    <a:latin typeface="Cambria Math" panose="02040503050406030204" pitchFamily="18" charset="0"/>
                                  </a:rPr>
                                  <m:t>−1</m:t>
                                </m:r>
                              </m:e>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1</m:t>
                                </m:r>
                              </m:e>
                            </m:mr>
                            <m:mr>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mr>
                          </m:m>
                        </m:e>
                      </m:d>
                    </m:oMath>
                  </m:oMathPara>
                </a14:m>
                <a:endParaRPr lang="en-US" dirty="0"/>
              </a:p>
            </p:txBody>
          </p:sp>
        </mc:Choice>
        <mc:Fallback xmlns="">
          <p:sp>
            <p:nvSpPr>
              <p:cNvPr id="6" name="Object 9">
                <a:extLst>
                  <a:ext uri="{FF2B5EF4-FFF2-40B4-BE49-F238E27FC236}">
                    <a16:creationId xmlns:a16="http://schemas.microsoft.com/office/drawing/2014/main" id="{F48F3054-A9C5-46BC-B292-F86790E0C341}"/>
                  </a:ext>
                </a:extLst>
              </p:cNvPr>
              <p:cNvSpPr txBox="1">
                <a:spLocks noRot="1" noChangeAspect="1" noMove="1" noResize="1" noEditPoints="1" noAdjustHandles="1" noChangeArrowheads="1" noChangeShapeType="1" noTextEdit="1"/>
              </p:cNvSpPr>
              <p:nvPr/>
            </p:nvSpPr>
            <p:spPr bwMode="auto">
              <a:xfrm>
                <a:off x="2215566" y="5047842"/>
                <a:ext cx="5099050" cy="1625600"/>
              </a:xfrm>
              <a:prstGeom prst="rect">
                <a:avLst/>
              </a:prstGeom>
              <a:blipFill>
                <a:blip r:embed="rId4"/>
                <a:stretch>
                  <a:fillRect/>
                </a:stretch>
              </a:blipFill>
              <a:ln>
                <a:noFill/>
              </a:ln>
              <a:effectLst/>
            </p:spPr>
            <p:txBody>
              <a:bodyPr/>
              <a:lstStyle/>
              <a:p>
                <a:r>
                  <a:rPr lang="en-US">
                    <a:noFill/>
                  </a:rPr>
                  <a:t> </a:t>
                </a:r>
              </a:p>
            </p:txBody>
          </p:sp>
        </mc:Fallback>
      </mc:AlternateContent>
      <p:sp>
        <p:nvSpPr>
          <p:cNvPr id="7" name="Text Box 4">
            <a:extLst>
              <a:ext uri="{FF2B5EF4-FFF2-40B4-BE49-F238E27FC236}">
                <a16:creationId xmlns:a16="http://schemas.microsoft.com/office/drawing/2014/main" id="{C039EB5C-2DAA-4295-A0C3-BB512E234998}"/>
              </a:ext>
            </a:extLst>
          </p:cNvPr>
          <p:cNvSpPr txBox="1">
            <a:spLocks noChangeArrowheads="1"/>
          </p:cNvSpPr>
          <p:nvPr/>
        </p:nvSpPr>
        <p:spPr bwMode="auto">
          <a:xfrm>
            <a:off x="5394828" y="4351170"/>
            <a:ext cx="3326232" cy="36933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dirty="0"/>
              <a:t>(*) = Convolution operator</a:t>
            </a:r>
          </a:p>
        </p:txBody>
      </p:sp>
      <p:sp>
        <p:nvSpPr>
          <p:cNvPr id="9" name="Line 5">
            <a:extLst>
              <a:ext uri="{FF2B5EF4-FFF2-40B4-BE49-F238E27FC236}">
                <a16:creationId xmlns:a16="http://schemas.microsoft.com/office/drawing/2014/main" id="{67DA87C1-E10C-487F-A7B1-8A9B7EE57DF3}"/>
              </a:ext>
            </a:extLst>
          </p:cNvPr>
          <p:cNvSpPr>
            <a:spLocks noChangeShapeType="1"/>
          </p:cNvSpPr>
          <p:nvPr/>
        </p:nvSpPr>
        <p:spPr bwMode="auto">
          <a:xfrm flipH="1" flipV="1">
            <a:off x="4963028" y="3935245"/>
            <a:ext cx="381000" cy="3810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Text Box 6">
            <a:extLst>
              <a:ext uri="{FF2B5EF4-FFF2-40B4-BE49-F238E27FC236}">
                <a16:creationId xmlns:a16="http://schemas.microsoft.com/office/drawing/2014/main" id="{AE9CD2FB-BF49-4AE5-A8AB-91117D789915}"/>
              </a:ext>
            </a:extLst>
          </p:cNvPr>
          <p:cNvSpPr txBox="1">
            <a:spLocks noChangeArrowheads="1"/>
          </p:cNvSpPr>
          <p:nvPr/>
        </p:nvSpPr>
        <p:spPr bwMode="auto">
          <a:xfrm>
            <a:off x="784225" y="4389671"/>
            <a:ext cx="3746500" cy="36933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dirty="0"/>
              <a:t>Gradient mask or filter mask</a:t>
            </a:r>
          </a:p>
        </p:txBody>
      </p:sp>
      <p:sp>
        <p:nvSpPr>
          <p:cNvPr id="12" name="Line 7">
            <a:extLst>
              <a:ext uri="{FF2B5EF4-FFF2-40B4-BE49-F238E27FC236}">
                <a16:creationId xmlns:a16="http://schemas.microsoft.com/office/drawing/2014/main" id="{ECE2E85B-906D-401A-A65C-9EDA46AE000B}"/>
              </a:ext>
            </a:extLst>
          </p:cNvPr>
          <p:cNvSpPr>
            <a:spLocks noChangeShapeType="1"/>
          </p:cNvSpPr>
          <p:nvPr/>
        </p:nvSpPr>
        <p:spPr bwMode="auto">
          <a:xfrm flipV="1">
            <a:off x="2705100" y="4055977"/>
            <a:ext cx="838200" cy="333693"/>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AutoShape 8">
            <a:extLst>
              <a:ext uri="{FF2B5EF4-FFF2-40B4-BE49-F238E27FC236}">
                <a16:creationId xmlns:a16="http://schemas.microsoft.com/office/drawing/2014/main" id="{02FA2485-9851-49FA-A944-61D411ECB3E9}"/>
              </a:ext>
            </a:extLst>
          </p:cNvPr>
          <p:cNvSpPr>
            <a:spLocks/>
          </p:cNvSpPr>
          <p:nvPr/>
        </p:nvSpPr>
        <p:spPr bwMode="auto">
          <a:xfrm rot="5400000">
            <a:off x="3543300" y="3598778"/>
            <a:ext cx="76200" cy="838200"/>
          </a:xfrm>
          <a:prstGeom prst="rightBrace">
            <a:avLst>
              <a:gd name="adj1" fmla="val 91667"/>
              <a:gd name="adj2" fmla="val 50000"/>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endParaRPr lang="en-US" altLang="en-US"/>
          </a:p>
        </p:txBody>
      </p:sp>
    </p:spTree>
    <p:extLst>
      <p:ext uri="{BB962C8B-B14F-4D97-AF65-F5344CB8AC3E}">
        <p14:creationId xmlns:p14="http://schemas.microsoft.com/office/powerpoint/2010/main" val="111304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E51A50-F93D-49E5-A31C-5E5D638B1561}"/>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Έχει κάποιο πλεονέκτημα;</a:t>
            </a:r>
            <a:endParaRPr lang="en-US" sz="4000" dirty="0">
              <a:solidFill>
                <a:srgbClr val="FFFFFF"/>
              </a:solidFill>
            </a:endParaRPr>
          </a:p>
        </p:txBody>
      </p:sp>
      <mc:AlternateContent xmlns:mc="http://schemas.openxmlformats.org/markup-compatibility/2006" xmlns:a14="http://schemas.microsoft.com/office/drawing/2010/main">
        <mc:Choice Requires="a14">
          <p:sp>
            <p:nvSpPr>
              <p:cNvPr id="6" name="Object 8">
                <a:extLst>
                  <a:ext uri="{FF2B5EF4-FFF2-40B4-BE49-F238E27FC236}">
                    <a16:creationId xmlns:a16="http://schemas.microsoft.com/office/drawing/2014/main" id="{3FDF9217-351F-46FC-BC7A-AE1BCCBDB198}"/>
                  </a:ext>
                </a:extLst>
              </p:cNvPr>
              <p:cNvSpPr txBox="1"/>
              <p:nvPr/>
            </p:nvSpPr>
            <p:spPr bwMode="auto">
              <a:xfrm>
                <a:off x="840123" y="3589705"/>
                <a:ext cx="8823157" cy="3597275"/>
              </a:xfrm>
              <a:prstGeom prst="rect">
                <a:avLst/>
              </a:prstGeom>
              <a:noFill/>
              <a:ln>
                <a:noFill/>
              </a:ln>
              <a:effectLst/>
            </p:spPr>
            <p:txBody>
              <a:bodyPr>
                <a:normAutofit/>
              </a:bodyPr>
              <a:lstStyle/>
              <a:p>
                <a14:m>
                  <m:oMath xmlns:m="http://schemas.openxmlformats.org/officeDocument/2006/math">
                    <m:d>
                      <m:dPr>
                        <m:begChr m:val="|"/>
                        <m:endChr m:val="|"/>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𝐺</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e>
                    </m:d>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𝐺</m:t>
                            </m:r>
                          </m:e>
                          <m:sub>
                            <m:r>
                              <a:rPr lang="en-US" i="1">
                                <a:solidFill>
                                  <a:srgbClr val="000000"/>
                                </a:solidFill>
                                <a:latin typeface="Cambria Math" panose="02040503050406030204" pitchFamily="18" charset="0"/>
                              </a:rPr>
                              <m:t>𝑥</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𝐺</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e>
                    </m:rad>
                  </m:oMath>
                </a14:m>
                <a:r>
                  <a:rPr lang="el-GR" i="1" dirty="0">
                    <a:solidFill>
                      <a:srgbClr val="000000"/>
                    </a:solidFill>
                    <a:latin typeface="Cambria Math" panose="02040503050406030204" pitchFamily="18" charset="0"/>
                  </a:rPr>
                  <a:t> </a:t>
                </a:r>
                <a14:m>
                  <m:oMath xmlns:m="http://schemas.openxmlformats.org/officeDocument/2006/math">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_</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e>
                            </m:d>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_</m:t>
                                </m:r>
                                <m:r>
                                  <a:rPr lang="en-US" i="1">
                                    <a:solidFill>
                                      <a:srgbClr val="000000"/>
                                    </a:solidFill>
                                    <a:latin typeface="Cambria Math" panose="02040503050406030204" pitchFamily="18" charset="0"/>
                                  </a:rPr>
                                  <m:t>𝐵</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e>
                            </m:d>
                          </m:e>
                          <m:sup>
                            <m:r>
                              <a:rPr lang="en-US" i="1">
                                <a:solidFill>
                                  <a:srgbClr val="000000"/>
                                </a:solidFill>
                                <a:latin typeface="Cambria Math" panose="02040503050406030204" pitchFamily="18" charset="0"/>
                              </a:rPr>
                              <m:t>2</m:t>
                            </m:r>
                          </m:sup>
                        </m:sSup>
                      </m:e>
                    </m:rad>
                  </m:oMath>
                </a14:m>
                <a:endParaRPr lang="el-GR"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en-US" i="0" smtClean="0">
                          <a:solidFill>
                            <a:srgbClr val="000000"/>
                          </a:solidFill>
                          <a:latin typeface="Cambria Math" panose="02040503050406030204" pitchFamily="18" charset="0"/>
                        </a:rPr>
                        <m:t>Horizontal</m:t>
                      </m:r>
                      <m:r>
                        <m:rPr>
                          <m:nor/>
                        </m:rPr>
                        <a:rPr lang="en-US" i="0" smtClean="0">
                          <a:solidFill>
                            <a:srgbClr val="000000"/>
                          </a:solidFill>
                          <a:latin typeface="Cambria Math" panose="02040503050406030204" pitchFamily="18" charset="0"/>
                        </a:rPr>
                        <m:t>_</m:t>
                      </m:r>
                      <m:r>
                        <m:rPr>
                          <m:nor/>
                        </m:rPr>
                        <a:rPr lang="en-US" i="0" smtClean="0">
                          <a:solidFill>
                            <a:srgbClr val="000000"/>
                          </a:solidFill>
                          <a:latin typeface="Cambria Math" panose="02040503050406030204" pitchFamily="18" charset="0"/>
                        </a:rPr>
                        <m:t>edge</m:t>
                      </m:r>
                      <m:r>
                        <m:rPr>
                          <m:nor/>
                        </m:rPr>
                        <a:rPr lang="en-US" i="0" smtClean="0">
                          <a:solidFill>
                            <a:srgbClr val="000000"/>
                          </a:solidFill>
                          <a:latin typeface="Cambria Math" panose="02040503050406030204" pitchFamily="18" charset="0"/>
                        </a:rPr>
                        <m:t>_</m:t>
                      </m:r>
                      <m:r>
                        <m:rPr>
                          <m:nor/>
                        </m:rPr>
                        <a:rPr lang="en-US" i="0" smtClean="0">
                          <a:solidFill>
                            <a:srgbClr val="000000"/>
                          </a:solidFill>
                          <a:latin typeface="Cambria Math" panose="02040503050406030204" pitchFamily="18" charset="0"/>
                        </a:rPr>
                        <m:t>filter</m:t>
                      </m:r>
                      <m:r>
                        <m:rPr>
                          <m:nor/>
                        </m:rPr>
                        <a:rPr lang="en-US" i="0" smtClean="0">
                          <a:solidFill>
                            <a:srgbClr val="000000"/>
                          </a:solidFill>
                          <a:latin typeface="Cambria Math" panose="02040503050406030204" pitchFamily="18" charset="0"/>
                        </a:rPr>
                        <m:t>_</m:t>
                      </m:r>
                      <m:r>
                        <m:rPr>
                          <m:nor/>
                        </m:rPr>
                        <a:rPr lang="en-US" i="0" smtClean="0">
                          <a:solidFill>
                            <a:srgbClr val="000000"/>
                          </a:solidFill>
                          <a:latin typeface="Cambria Math" panose="02040503050406030204" pitchFamily="18" charset="0"/>
                        </a:rPr>
                        <m:t>mask</m:t>
                      </m:r>
                      <m:r>
                        <m:rPr>
                          <m:nor/>
                        </m:rPr>
                        <a:rPr lang="en-US" i="0"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m:rPr>
                              <m:nor/>
                            </m:rPr>
                            <a:rPr lang="en-US" b="0" i="0" smtClean="0">
                              <a:solidFill>
                                <a:srgbClr val="000000"/>
                              </a:solidFill>
                              <a:latin typeface="Cambria Math" panose="02040503050406030204" pitchFamily="18" charset="0"/>
                            </a:rPr>
                            <m:t>h</m:t>
                          </m:r>
                        </m:e>
                        <m:sub>
                          <m:r>
                            <a:rPr lang="en-US" b="0" i="1" smtClean="0">
                              <a:solidFill>
                                <a:srgbClr val="000000"/>
                              </a:solidFill>
                              <a:latin typeface="Cambria Math" panose="02040503050406030204" pitchFamily="18" charset="0"/>
                            </a:rPr>
                            <m:t>𝐴</m:t>
                          </m:r>
                        </m:sub>
                      </m:sSub>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m>
                            <m:mPr>
                              <m:plcHide m:val="on"/>
                              <m:mcs>
                                <m:mc>
                                  <m:mcPr>
                                    <m:count m:val="3"/>
                                    <m:mcJc m:val="center"/>
                                  </m:mcPr>
                                </m:mc>
                              </m:mcs>
                              <m:ctrlPr>
                                <a:rPr lang="en-US" i="1">
                                  <a:solidFill>
                                    <a:srgbClr val="000000"/>
                                  </a:solidFill>
                                  <a:latin typeface="Cambria Math" panose="02040503050406030204" pitchFamily="18" charset="0"/>
                                </a:rPr>
                              </m:ctrlPr>
                            </m:mPr>
                            <m:mr>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mr>
                            <m:mr>
                              <m:e>
                                <m:r>
                                  <m:rPr>
                                    <m:nor/>
                                  </m:rPr>
                                  <a:rPr lang="en-US" i="0">
                                    <a:solidFill>
                                      <a:srgbClr val="000000"/>
                                    </a:solidFill>
                                    <a:latin typeface="Cambria Math" panose="02040503050406030204" pitchFamily="18" charset="0"/>
                                  </a:rPr>
                                  <m:t>−1</m:t>
                                </m:r>
                              </m:e>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1</m:t>
                                </m:r>
                              </m:e>
                            </m:mr>
                            <m:mr>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mr>
                          </m:m>
                        </m:e>
                      </m:d>
                    </m:oMath>
                  </m:oMathPara>
                </a14:m>
                <a:endParaRPr lang="en-US" i="0" dirty="0">
                  <a:solidFill>
                    <a:srgbClr val="000000"/>
                  </a:solidFill>
                  <a:latin typeface="Cambria Math" panose="02040503050406030204" pitchFamily="18" charset="0"/>
                </a:endParaRPr>
              </a:p>
              <a:p>
                <a:pPr/>
                <a:br>
                  <a:rPr lang="en-US" i="0"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Vertical</m:t>
                      </m:r>
                      <m:r>
                        <m:rPr>
                          <m:nor/>
                        </m:rPr>
                        <a:rPr lang="en-US" i="0">
                          <a:solidFill>
                            <a:srgbClr val="000000"/>
                          </a:solidFill>
                          <a:latin typeface="Cambria Math" panose="02040503050406030204" pitchFamily="18" charset="0"/>
                        </a:rPr>
                        <m:t>_</m:t>
                      </m:r>
                      <m:r>
                        <m:rPr>
                          <m:nor/>
                        </m:rPr>
                        <a:rPr lang="en-US" i="0">
                          <a:solidFill>
                            <a:srgbClr val="000000"/>
                          </a:solidFill>
                          <a:latin typeface="Cambria Math" panose="02040503050406030204" pitchFamily="18" charset="0"/>
                        </a:rPr>
                        <m:t>edge</m:t>
                      </m:r>
                      <m:r>
                        <m:rPr>
                          <m:nor/>
                        </m:rPr>
                        <a:rPr lang="en-US" i="0">
                          <a:solidFill>
                            <a:srgbClr val="000000"/>
                          </a:solidFill>
                          <a:latin typeface="Cambria Math" panose="02040503050406030204" pitchFamily="18" charset="0"/>
                        </a:rPr>
                        <m:t>_</m:t>
                      </m:r>
                      <m:r>
                        <m:rPr>
                          <m:nor/>
                        </m:rPr>
                        <a:rPr lang="en-US" i="0">
                          <a:solidFill>
                            <a:srgbClr val="000000"/>
                          </a:solidFill>
                          <a:latin typeface="Cambria Math" panose="02040503050406030204" pitchFamily="18" charset="0"/>
                        </a:rPr>
                        <m:t>filter</m:t>
                      </m:r>
                      <m:r>
                        <m:rPr>
                          <m:nor/>
                        </m:rPr>
                        <a:rPr lang="en-US" i="0">
                          <a:solidFill>
                            <a:srgbClr val="000000"/>
                          </a:solidFill>
                          <a:latin typeface="Cambria Math" panose="02040503050406030204" pitchFamily="18" charset="0"/>
                        </a:rPr>
                        <m:t>_</m:t>
                      </m:r>
                      <m:r>
                        <m:rPr>
                          <m:nor/>
                        </m:rPr>
                        <a:rPr lang="en-US" i="0">
                          <a:solidFill>
                            <a:srgbClr val="000000"/>
                          </a:solidFill>
                          <a:latin typeface="Cambria Math" panose="02040503050406030204" pitchFamily="18" charset="0"/>
                        </a:rPr>
                        <m:t>mask</m:t>
                      </m:r>
                      <m:r>
                        <m:rPr>
                          <m:nor/>
                        </m:rPr>
                        <a:rPr lang="en-US" i="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h</m:t>
                          </m:r>
                        </m:e>
                        <m:sub>
                          <m:r>
                            <a:rPr lang="en-US" b="0" i="1" smtClean="0">
                              <a:solidFill>
                                <a:srgbClr val="000000"/>
                              </a:solidFill>
                              <a:latin typeface="Cambria Math" panose="02040503050406030204" pitchFamily="18" charset="0"/>
                            </a:rPr>
                            <m:t>𝐵</m:t>
                          </m:r>
                        </m:sub>
                      </m:sSub>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m>
                            <m:mPr>
                              <m:plcHide m:val="on"/>
                              <m:mcs>
                                <m:mc>
                                  <m:mcPr>
                                    <m:count m:val="3"/>
                                    <m:mcJc m:val="center"/>
                                  </m:mcPr>
                                </m:mc>
                              </m:mcs>
                              <m:ctrlPr>
                                <a:rPr lang="en-US" i="1">
                                  <a:solidFill>
                                    <a:srgbClr val="000000"/>
                                  </a:solidFill>
                                  <a:latin typeface="Cambria Math" panose="02040503050406030204" pitchFamily="18" charset="0"/>
                                </a:rPr>
                              </m:ctrlPr>
                            </m:mPr>
                            <m:mr>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1</m:t>
                                </m:r>
                              </m:e>
                              <m:e>
                                <m:r>
                                  <a:rPr lang="en-US" i="0">
                                    <a:solidFill>
                                      <a:srgbClr val="000000"/>
                                    </a:solidFill>
                                    <a:latin typeface="Cambria Math" panose="02040503050406030204" pitchFamily="18" charset="0"/>
                                  </a:rPr>
                                  <m:t>0</m:t>
                                </m:r>
                              </m:e>
                            </m:mr>
                            <m:mr>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e>
                                <m:r>
                                  <a:rPr lang="en-US" i="0">
                                    <a:solidFill>
                                      <a:srgbClr val="000000"/>
                                    </a:solidFill>
                                    <a:latin typeface="Cambria Math" panose="02040503050406030204" pitchFamily="18" charset="0"/>
                                  </a:rPr>
                                  <m:t>0</m:t>
                                </m:r>
                              </m:e>
                            </m:mr>
                            <m:mr>
                              <m:e>
                                <m:r>
                                  <a:rPr lang="en-US" i="0">
                                    <a:solidFill>
                                      <a:srgbClr val="000000"/>
                                    </a:solidFill>
                                    <a:latin typeface="Cambria Math" panose="02040503050406030204" pitchFamily="18" charset="0"/>
                                  </a:rPr>
                                  <m:t>0</m:t>
                                </m:r>
                              </m:e>
                              <m:e>
                                <m:r>
                                  <m:rPr>
                                    <m:nor/>
                                  </m:rPr>
                                  <a:rPr lang="en-US" i="0">
                                    <a:solidFill>
                                      <a:srgbClr val="000000"/>
                                    </a:solidFill>
                                    <a:latin typeface="Cambria Math" panose="02040503050406030204" pitchFamily="18" charset="0"/>
                                  </a:rPr>
                                  <m:t>−1</m:t>
                                </m:r>
                              </m:e>
                              <m:e>
                                <m:r>
                                  <a:rPr lang="en-US" i="0">
                                    <a:solidFill>
                                      <a:srgbClr val="000000"/>
                                    </a:solidFill>
                                    <a:latin typeface="Cambria Math" panose="02040503050406030204" pitchFamily="18" charset="0"/>
                                  </a:rPr>
                                  <m:t>0</m:t>
                                </m:r>
                              </m:e>
                            </m:mr>
                          </m:m>
                        </m:e>
                      </m:d>
                    </m:oMath>
                  </m:oMathPara>
                </a14:m>
                <a:br>
                  <a:rPr lang="en-US" i="0" dirty="0">
                    <a:solidFill>
                      <a:srgbClr val="000000"/>
                    </a:solidFill>
                    <a:latin typeface="Cambria Math" panose="02040503050406030204" pitchFamily="18" charset="0"/>
                  </a:rPr>
                </a:br>
                <a:br>
                  <a:rPr lang="en-US"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𝑒𝑑𝑔𝑒</m:t>
                      </m:r>
                      <m:r>
                        <a:rPr lang="en-US" i="1">
                          <a:solidFill>
                            <a:srgbClr val="000000"/>
                          </a:solidFill>
                          <a:latin typeface="Cambria Math" panose="02040503050406030204" pitchFamily="18" charset="0"/>
                        </a:rPr>
                        <m:t>_</m:t>
                      </m:r>
                      <m:r>
                        <a:rPr lang="en-US" i="1">
                          <a:solidFill>
                            <a:srgbClr val="000000"/>
                          </a:solidFill>
                          <a:latin typeface="Cambria Math" panose="02040503050406030204" pitchFamily="18" charset="0"/>
                        </a:rPr>
                        <m:t>𝑑𝑖𝑟𝑒𝑐𝑡𝑖𝑜𝑛</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𝜃</m:t>
                          </m:r>
                        </m:e>
                        <m:sub>
                          <m:r>
                            <a:rPr lang="en-US" i="1">
                              <a:solidFill>
                                <a:srgbClr val="000000"/>
                              </a:solidFill>
                              <a:latin typeface="Cambria Math" panose="02040503050406030204" pitchFamily="18" charset="0"/>
                            </a:rPr>
                            <m:t>𝑒</m:t>
                          </m:r>
                        </m:sub>
                      </m:sSub>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sSup>
                            <m:sSupPr>
                              <m:ctrlPr>
                                <a:rPr lang="en-US" i="1">
                                  <a:solidFill>
                                    <a:srgbClr val="000000"/>
                                  </a:solidFill>
                                  <a:latin typeface="Cambria Math" panose="02040503050406030204" pitchFamily="18" charset="0"/>
                                </a:rPr>
                              </m:ctrlPr>
                            </m:sSupPr>
                            <m:e>
                              <m:r>
                                <m:rPr>
                                  <m:sty m:val="p"/>
                                </m:rPr>
                                <a:rPr lang="en-US" i="0">
                                  <a:solidFill>
                                    <a:srgbClr val="000000"/>
                                  </a:solidFill>
                                  <a:latin typeface="Cambria Math" panose="02040503050406030204" pitchFamily="18" charset="0"/>
                                </a:rPr>
                                <m:t>tan</m:t>
                              </m:r>
                            </m:e>
                            <m:sup>
                              <m:r>
                                <a:rPr lang="en-US" i="1">
                                  <a:solidFill>
                                    <a:srgbClr val="000000"/>
                                  </a:solidFill>
                                  <a:latin typeface="Cambria Math" panose="02040503050406030204" pitchFamily="18" charset="0"/>
                                </a:rPr>
                                <m:t>−1</m:t>
                              </m:r>
                            </m:sup>
                          </m:sSup>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𝐺</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𝐺</m:t>
                                      </m:r>
                                    </m:e>
                                    <m:sub>
                                      <m:r>
                                        <a:rPr lang="en-US" i="1">
                                          <a:solidFill>
                                            <a:srgbClr val="000000"/>
                                          </a:solidFill>
                                          <a:latin typeface="Cambria Math" panose="02040503050406030204" pitchFamily="18" charset="0"/>
                                        </a:rPr>
                                        <m:t>𝑥</m:t>
                                      </m:r>
                                    </m:sub>
                                  </m:sSub>
                                </m:den>
                              </m:f>
                            </m:e>
                          </m:d>
                        </m:e>
                      </m:func>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in</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degrees</m:t>
                      </m:r>
                    </m:oMath>
                  </m:oMathPara>
                </a14:m>
                <a:endParaRPr lang="en-US" dirty="0"/>
              </a:p>
            </p:txBody>
          </p:sp>
        </mc:Choice>
        <mc:Fallback xmlns="">
          <p:sp>
            <p:nvSpPr>
              <p:cNvPr id="6" name="Object 8">
                <a:extLst>
                  <a:ext uri="{FF2B5EF4-FFF2-40B4-BE49-F238E27FC236}">
                    <a16:creationId xmlns:a16="http://schemas.microsoft.com/office/drawing/2014/main" id="{3FDF9217-351F-46FC-BC7A-AE1BCCBDB198}"/>
                  </a:ext>
                </a:extLst>
              </p:cNvPr>
              <p:cNvSpPr txBox="1">
                <a:spLocks noRot="1" noChangeAspect="1" noMove="1" noResize="1" noEditPoints="1" noAdjustHandles="1" noChangeArrowheads="1" noChangeShapeType="1" noTextEdit="1"/>
              </p:cNvSpPr>
              <p:nvPr/>
            </p:nvSpPr>
            <p:spPr bwMode="auto">
              <a:xfrm>
                <a:off x="840123" y="3589705"/>
                <a:ext cx="8823157" cy="3597275"/>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368168-87D7-4A88-8CA0-97E7B5912D2A}"/>
                  </a:ext>
                </a:extLst>
              </p:cNvPr>
              <p:cNvSpPr txBox="1"/>
              <p:nvPr/>
            </p:nvSpPr>
            <p:spPr>
              <a:xfrm>
                <a:off x="601802" y="2657286"/>
                <a:ext cx="9833547" cy="923330"/>
              </a:xfrm>
              <a:prstGeom prst="rect">
                <a:avLst/>
              </a:prstGeom>
              <a:noFill/>
            </p:spPr>
            <p:txBody>
              <a:bodyPr wrap="square">
                <a:spAutoFit/>
              </a:bodyPr>
              <a:lstStyle/>
              <a:p>
                <a:r>
                  <a:rPr lang="el-GR" altLang="zh-TW" dirty="0"/>
                  <a:t>Βασική υπόθεση: τα</a:t>
                </a:r>
                <a:r>
                  <a:rPr lang="en-US" altLang="zh-TW" sz="1800" dirty="0"/>
                  <a:t> </a:t>
                </a:r>
                <a:r>
                  <a:rPr lang="en-US" altLang="zh-TW" sz="1800" dirty="0" err="1"/>
                  <a:t>Gx,Gy</a:t>
                </a:r>
                <a:r>
                  <a:rPr lang="en-US" altLang="zh-TW" sz="1800" dirty="0"/>
                  <a:t> </a:t>
                </a:r>
                <a:r>
                  <a:rPr lang="el-GR" altLang="zh-TW" sz="1800" dirty="0"/>
                  <a:t>είναι διαχωρίσιμα (</a:t>
                </a:r>
                <a:r>
                  <a:rPr lang="en-US" altLang="zh-TW" sz="1800" dirty="0"/>
                  <a:t>separable</a:t>
                </a:r>
                <a:r>
                  <a:rPr lang="el-GR" altLang="zh-TW" sz="1800" dirty="0"/>
                  <a:t>). Τότε</a:t>
                </a:r>
                <a:r>
                  <a:rPr lang="en-US" altLang="zh-TW" sz="1800" dirty="0"/>
                  <a:t>,</a:t>
                </a:r>
                <a:r>
                  <a:rPr lang="el-GR" altLang="zh-TW" sz="1800" dirty="0"/>
                  <a:t> το </a:t>
                </a:r>
                <a:r>
                  <a:rPr lang="en-US" altLang="zh-TW" sz="1800" dirty="0"/>
                  <a:t>gradient Gm </a:t>
                </a:r>
                <a:r>
                  <a:rPr lang="el-GR" altLang="zh-TW" sz="1800" dirty="0"/>
                  <a:t>υπολογίζεται από τα:</a:t>
                </a:r>
              </a:p>
              <a:p>
                <a:r>
                  <a:rPr lang="pt-BR" dirty="0"/>
                  <a:t>Horizontal gradient</a:t>
                </a:r>
                <a:r>
                  <a:rPr lang="el-GR" dirty="0"/>
                  <a:t>, </a:t>
                </a:r>
                <a14:m>
                  <m:oMath xmlns:m="http://schemas.openxmlformats.org/officeDocument/2006/math">
                    <m:r>
                      <a:rPr lang="pt-BR" i="1" dirty="0" smtClean="0">
                        <a:latin typeface="Cambria Math" panose="02040503050406030204" pitchFamily="18" charset="0"/>
                      </a:rPr>
                      <m:t>𝐺𝑥</m:t>
                    </m:r>
                    <m:r>
                      <a:rPr lang="pt-BR" i="1" dirty="0" smtClean="0">
                        <a:latin typeface="Cambria Math" panose="02040503050406030204" pitchFamily="18" charset="0"/>
                      </a:rPr>
                      <m:t>(</m:t>
                    </m:r>
                    <m:r>
                      <a:rPr lang="pt-BR" i="1" dirty="0" smtClean="0">
                        <a:latin typeface="Cambria Math" panose="02040503050406030204" pitchFamily="18" charset="0"/>
                      </a:rPr>
                      <m:t>𝑖</m:t>
                    </m:r>
                    <m:r>
                      <a:rPr lang="pt-BR" i="1" dirty="0" smtClean="0">
                        <a:latin typeface="Cambria Math" panose="02040503050406030204" pitchFamily="18" charset="0"/>
                      </a:rPr>
                      <m:t>,</m:t>
                    </m:r>
                    <m:r>
                      <a:rPr lang="pt-BR" i="1" dirty="0" smtClean="0">
                        <a:latin typeface="Cambria Math" panose="02040503050406030204" pitchFamily="18" charset="0"/>
                      </a:rPr>
                      <m:t>𝑗</m:t>
                    </m:r>
                    <m:r>
                      <a:rPr lang="pt-BR" i="1" dirty="0" smtClean="0">
                        <a:latin typeface="Cambria Math" panose="02040503050406030204" pitchFamily="18" charset="0"/>
                      </a:rPr>
                      <m:t>)= </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h</m:t>
                        </m:r>
                      </m:e>
                      <m:sub>
                        <m:r>
                          <a:rPr lang="pt-BR" i="1" dirty="0" smtClean="0">
                            <a:latin typeface="Cambria Math" panose="02040503050406030204" pitchFamily="18" charset="0"/>
                          </a:rPr>
                          <m:t>𝐴</m:t>
                        </m:r>
                      </m:sub>
                    </m:sSub>
                    <m:r>
                      <a:rPr lang="pt-BR" i="1" dirty="0" smtClean="0">
                        <a:latin typeface="Cambria Math" panose="02040503050406030204" pitchFamily="18" charset="0"/>
                      </a:rPr>
                      <m:t>∗</m:t>
                    </m:r>
                    <m:r>
                      <a:rPr lang="pt-BR" i="1" dirty="0" smtClean="0">
                        <a:latin typeface="Cambria Math" panose="02040503050406030204" pitchFamily="18" charset="0"/>
                      </a:rPr>
                      <m:t>𝐼</m:t>
                    </m:r>
                    <m:r>
                      <a:rPr lang="pt-BR" i="1" dirty="0" smtClean="0">
                        <a:latin typeface="Cambria Math" panose="02040503050406030204" pitchFamily="18" charset="0"/>
                      </a:rPr>
                      <m:t>(</m:t>
                    </m:r>
                    <m:r>
                      <a:rPr lang="pt-BR" i="1" dirty="0" smtClean="0">
                        <a:latin typeface="Cambria Math" panose="02040503050406030204" pitchFamily="18" charset="0"/>
                      </a:rPr>
                      <m:t>𝑖</m:t>
                    </m:r>
                    <m:r>
                      <a:rPr lang="pt-BR" i="1" dirty="0" smtClean="0">
                        <a:latin typeface="Cambria Math" panose="02040503050406030204" pitchFamily="18" charset="0"/>
                      </a:rPr>
                      <m:t>,</m:t>
                    </m:r>
                    <m:r>
                      <a:rPr lang="pt-BR" i="1" dirty="0" smtClean="0">
                        <a:latin typeface="Cambria Math" panose="02040503050406030204" pitchFamily="18" charset="0"/>
                      </a:rPr>
                      <m:t>𝑗</m:t>
                    </m:r>
                    <m:r>
                      <a:rPr lang="pt-BR" i="1" dirty="0" smtClean="0">
                        <a:latin typeface="Cambria Math" panose="02040503050406030204" pitchFamily="18" charset="0"/>
                      </a:rPr>
                      <m:t>)</m:t>
                    </m:r>
                  </m:oMath>
                </a14:m>
                <a:r>
                  <a:rPr lang="el-GR" dirty="0"/>
                  <a:t> και </a:t>
                </a:r>
                <a:r>
                  <a:rPr lang="pt-BR" dirty="0"/>
                  <a:t>vertical gradient</a:t>
                </a:r>
                <a:r>
                  <a:rPr lang="el-GR" dirty="0"/>
                  <a:t>,</a:t>
                </a:r>
                <a:r>
                  <a:rPr lang="pt-BR" dirty="0"/>
                  <a:t> </a:t>
                </a:r>
                <a14:m>
                  <m:oMath xmlns:m="http://schemas.openxmlformats.org/officeDocument/2006/math">
                    <m:r>
                      <a:rPr lang="pt-BR" i="1" dirty="0" smtClean="0">
                        <a:latin typeface="Cambria Math" panose="02040503050406030204" pitchFamily="18" charset="0"/>
                      </a:rPr>
                      <m:t>𝐺𝑦</m:t>
                    </m:r>
                    <m:r>
                      <a:rPr lang="pt-BR" i="1" dirty="0" smtClean="0">
                        <a:latin typeface="Cambria Math" panose="02040503050406030204" pitchFamily="18" charset="0"/>
                      </a:rPr>
                      <m:t>(</m:t>
                    </m:r>
                    <m:r>
                      <a:rPr lang="pt-BR" i="1" dirty="0" smtClean="0">
                        <a:latin typeface="Cambria Math" panose="02040503050406030204" pitchFamily="18" charset="0"/>
                      </a:rPr>
                      <m:t>𝑖</m:t>
                    </m:r>
                    <m:r>
                      <a:rPr lang="pt-BR" i="1" dirty="0" smtClean="0">
                        <a:latin typeface="Cambria Math" panose="02040503050406030204" pitchFamily="18" charset="0"/>
                      </a:rPr>
                      <m:t>,</m:t>
                    </m:r>
                    <m:r>
                      <a:rPr lang="pt-BR" i="1" dirty="0" smtClean="0">
                        <a:latin typeface="Cambria Math" panose="02040503050406030204" pitchFamily="18" charset="0"/>
                      </a:rPr>
                      <m:t>𝑗</m:t>
                    </m:r>
                    <m:r>
                      <a:rPr lang="pt-BR" i="1" dirty="0" smtClean="0">
                        <a:latin typeface="Cambria Math" panose="02040503050406030204" pitchFamily="18" charset="0"/>
                      </a:rPr>
                      <m:t>)= </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h</m:t>
                        </m:r>
                      </m:e>
                      <m:sub>
                        <m:r>
                          <a:rPr lang="pt-BR" i="1" dirty="0" smtClean="0">
                            <a:latin typeface="Cambria Math" panose="02040503050406030204" pitchFamily="18" charset="0"/>
                          </a:rPr>
                          <m:t>𝐵</m:t>
                        </m:r>
                      </m:sub>
                    </m:sSub>
                    <m:r>
                      <a:rPr lang="pt-BR" i="1" dirty="0" smtClean="0">
                        <a:latin typeface="Cambria Math" panose="02040503050406030204" pitchFamily="18" charset="0"/>
                      </a:rPr>
                      <m:t>∗</m:t>
                    </m:r>
                    <m:r>
                      <a:rPr lang="pt-BR" i="1" dirty="0" smtClean="0">
                        <a:latin typeface="Cambria Math" panose="02040503050406030204" pitchFamily="18" charset="0"/>
                      </a:rPr>
                      <m:t>𝐼</m:t>
                    </m:r>
                    <m:r>
                      <a:rPr lang="pt-BR" i="1" dirty="0" smtClean="0">
                        <a:latin typeface="Cambria Math" panose="02040503050406030204" pitchFamily="18" charset="0"/>
                      </a:rPr>
                      <m:t>(</m:t>
                    </m:r>
                    <m:r>
                      <a:rPr lang="pt-BR" i="1" dirty="0" smtClean="0">
                        <a:latin typeface="Cambria Math" panose="02040503050406030204" pitchFamily="18" charset="0"/>
                      </a:rPr>
                      <m:t>𝑖</m:t>
                    </m:r>
                    <m:r>
                      <a:rPr lang="pt-BR" i="1" dirty="0" smtClean="0">
                        <a:latin typeface="Cambria Math" panose="02040503050406030204" pitchFamily="18" charset="0"/>
                      </a:rPr>
                      <m:t>,</m:t>
                    </m:r>
                    <m:r>
                      <a:rPr lang="pt-BR" i="1" dirty="0" smtClean="0">
                        <a:latin typeface="Cambria Math" panose="02040503050406030204" pitchFamily="18" charset="0"/>
                      </a:rPr>
                      <m:t>𝑗</m:t>
                    </m:r>
                    <m:r>
                      <a:rPr lang="pt-BR" i="1" dirty="0" smtClean="0">
                        <a:latin typeface="Cambria Math" panose="02040503050406030204" pitchFamily="18" charset="0"/>
                      </a:rPr>
                      <m:t>)</m:t>
                    </m:r>
                  </m:oMath>
                </a14:m>
                <a:endParaRPr lang="pt-BR" dirty="0"/>
              </a:p>
              <a:p>
                <a:endParaRPr lang="en-US" dirty="0"/>
              </a:p>
            </p:txBody>
          </p:sp>
        </mc:Choice>
        <mc:Fallback xmlns="">
          <p:sp>
            <p:nvSpPr>
              <p:cNvPr id="11" name="TextBox 10">
                <a:extLst>
                  <a:ext uri="{FF2B5EF4-FFF2-40B4-BE49-F238E27FC236}">
                    <a16:creationId xmlns:a16="http://schemas.microsoft.com/office/drawing/2014/main" id="{9F368168-87D7-4A88-8CA0-97E7B5912D2A}"/>
                  </a:ext>
                </a:extLst>
              </p:cNvPr>
              <p:cNvSpPr txBox="1">
                <a:spLocks noRot="1" noChangeAspect="1" noMove="1" noResize="1" noEditPoints="1" noAdjustHandles="1" noChangeArrowheads="1" noChangeShapeType="1" noTextEdit="1"/>
              </p:cNvSpPr>
              <p:nvPr/>
            </p:nvSpPr>
            <p:spPr>
              <a:xfrm>
                <a:off x="601802" y="2657286"/>
                <a:ext cx="9833547" cy="923330"/>
              </a:xfrm>
              <a:prstGeom prst="rect">
                <a:avLst/>
              </a:prstGeom>
              <a:blipFill>
                <a:blip r:embed="rId4"/>
                <a:stretch>
                  <a:fillRect l="-558" t="-3974"/>
                </a:stretch>
              </a:blipFill>
            </p:spPr>
            <p:txBody>
              <a:bodyPr/>
              <a:lstStyle/>
              <a:p>
                <a:r>
                  <a:rPr lang="en-US">
                    <a:noFill/>
                  </a:rPr>
                  <a:t> </a:t>
                </a:r>
              </a:p>
            </p:txBody>
          </p:sp>
        </mc:Fallback>
      </mc:AlternateContent>
      <p:pic>
        <p:nvPicPr>
          <p:cNvPr id="17" name="Picture 21" descr="mag">
            <a:extLst>
              <a:ext uri="{FF2B5EF4-FFF2-40B4-BE49-F238E27FC236}">
                <a16:creationId xmlns:a16="http://schemas.microsoft.com/office/drawing/2014/main" id="{59926931-48CC-4861-81C4-C76DD8499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3600" t="27600" b="37199"/>
          <a:stretch>
            <a:fillRect/>
          </a:stretch>
        </p:blipFill>
        <p:spPr bwMode="auto">
          <a:xfrm>
            <a:off x="8910852" y="3788426"/>
            <a:ext cx="2718993" cy="1439863"/>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8" name="Line 22">
            <a:extLst>
              <a:ext uri="{FF2B5EF4-FFF2-40B4-BE49-F238E27FC236}">
                <a16:creationId xmlns:a16="http://schemas.microsoft.com/office/drawing/2014/main" id="{744254A1-AF19-4028-9A9A-4D2EBB4202E4}"/>
              </a:ext>
            </a:extLst>
          </p:cNvPr>
          <p:cNvSpPr>
            <a:spLocks noChangeShapeType="1"/>
          </p:cNvSpPr>
          <p:nvPr/>
        </p:nvSpPr>
        <p:spPr bwMode="auto">
          <a:xfrm flipH="1" flipV="1">
            <a:off x="9139453" y="4702826"/>
            <a:ext cx="417304" cy="914400"/>
          </a:xfrm>
          <a:prstGeom prst="line">
            <a:avLst/>
          </a:prstGeom>
          <a:noFill/>
          <a:ln w="57150">
            <a:solidFill>
              <a:srgbClr val="00B0F0"/>
            </a:solidFill>
            <a:prstDash val="sysDot"/>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23">
            <a:extLst>
              <a:ext uri="{FF2B5EF4-FFF2-40B4-BE49-F238E27FC236}">
                <a16:creationId xmlns:a16="http://schemas.microsoft.com/office/drawing/2014/main" id="{F117A17E-D87C-4BD6-81FE-9781C409B798}"/>
              </a:ext>
            </a:extLst>
          </p:cNvPr>
          <p:cNvSpPr>
            <a:spLocks noChangeArrowheads="1"/>
          </p:cNvSpPr>
          <p:nvPr/>
        </p:nvSpPr>
        <p:spPr bwMode="auto">
          <a:xfrm>
            <a:off x="9520453" y="4321826"/>
            <a:ext cx="208652" cy="152400"/>
          </a:xfrm>
          <a:prstGeom prst="ellipse">
            <a:avLst/>
          </a:prstGeom>
          <a:noFill/>
          <a:ln w="12700">
            <a:solidFill>
              <a:schemeClr val="bg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endParaRPr lang="en-US" altLang="en-US"/>
          </a:p>
        </p:txBody>
      </p:sp>
      <p:sp>
        <p:nvSpPr>
          <p:cNvPr id="20" name="Line 24">
            <a:extLst>
              <a:ext uri="{FF2B5EF4-FFF2-40B4-BE49-F238E27FC236}">
                <a16:creationId xmlns:a16="http://schemas.microsoft.com/office/drawing/2014/main" id="{FD3BA6A3-9FC4-4527-B9C0-AC1DF8DB3485}"/>
              </a:ext>
            </a:extLst>
          </p:cNvPr>
          <p:cNvSpPr>
            <a:spLocks noChangeShapeType="1"/>
          </p:cNvSpPr>
          <p:nvPr/>
        </p:nvSpPr>
        <p:spPr bwMode="auto">
          <a:xfrm flipV="1">
            <a:off x="9520453" y="4550426"/>
            <a:ext cx="104326" cy="719138"/>
          </a:xfrm>
          <a:prstGeom prst="line">
            <a:avLst/>
          </a:prstGeom>
          <a:noFill/>
          <a:ln w="38100">
            <a:solidFill>
              <a:schemeClr val="accent1"/>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25">
            <a:extLst>
              <a:ext uri="{FF2B5EF4-FFF2-40B4-BE49-F238E27FC236}">
                <a16:creationId xmlns:a16="http://schemas.microsoft.com/office/drawing/2014/main" id="{159AE8A4-10C7-47A6-9FA9-45610C2ED04D}"/>
              </a:ext>
            </a:extLst>
          </p:cNvPr>
          <p:cNvSpPr txBox="1">
            <a:spLocks noChangeArrowheads="1"/>
          </p:cNvSpPr>
          <p:nvPr/>
        </p:nvSpPr>
        <p:spPr bwMode="auto">
          <a:xfrm>
            <a:off x="8101711" y="5674376"/>
            <a:ext cx="37343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dirty="0"/>
              <a:t>An edge is found and direction is tan</a:t>
            </a:r>
            <a:r>
              <a:rPr lang="en-US" altLang="en-US" baseline="30000" dirty="0"/>
              <a:t>-1</a:t>
            </a:r>
            <a:r>
              <a:rPr lang="en-US" altLang="en-US" dirty="0"/>
              <a:t>(</a:t>
            </a:r>
            <a:r>
              <a:rPr lang="en-US" altLang="en-US" dirty="0" err="1"/>
              <a:t>Gy</a:t>
            </a:r>
            <a:r>
              <a:rPr lang="en-US" altLang="en-US" dirty="0"/>
              <a:t>/Gx)=</a:t>
            </a:r>
            <a:r>
              <a:rPr lang="en-US" altLang="en-US" dirty="0">
                <a:sym typeface="Symbol" pitchFamily="18" charset="2"/>
              </a:rPr>
              <a:t></a:t>
            </a:r>
            <a:r>
              <a:rPr lang="en-US" altLang="en-US" baseline="-25000" dirty="0">
                <a:sym typeface="Symbol" pitchFamily="18" charset="2"/>
              </a:rPr>
              <a:t>e</a:t>
            </a:r>
            <a:r>
              <a:rPr lang="en-US" altLang="en-US" dirty="0"/>
              <a:t> </a:t>
            </a:r>
          </a:p>
        </p:txBody>
      </p:sp>
      <p:sp>
        <p:nvSpPr>
          <p:cNvPr id="22" name="Line 26">
            <a:extLst>
              <a:ext uri="{FF2B5EF4-FFF2-40B4-BE49-F238E27FC236}">
                <a16:creationId xmlns:a16="http://schemas.microsoft.com/office/drawing/2014/main" id="{A27177FF-F67E-4FAF-A42C-ACC4CBDE23E9}"/>
              </a:ext>
            </a:extLst>
          </p:cNvPr>
          <p:cNvSpPr>
            <a:spLocks noChangeShapeType="1"/>
          </p:cNvSpPr>
          <p:nvPr/>
        </p:nvSpPr>
        <p:spPr bwMode="auto">
          <a:xfrm>
            <a:off x="9444253" y="5617226"/>
            <a:ext cx="1982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27">
            <a:extLst>
              <a:ext uri="{FF2B5EF4-FFF2-40B4-BE49-F238E27FC236}">
                <a16:creationId xmlns:a16="http://schemas.microsoft.com/office/drawing/2014/main" id="{8582BA9E-6F2F-42B7-AA24-D1C33A5A5C91}"/>
              </a:ext>
            </a:extLst>
          </p:cNvPr>
          <p:cNvSpPr>
            <a:spLocks/>
          </p:cNvSpPr>
          <p:nvPr/>
        </p:nvSpPr>
        <p:spPr bwMode="auto">
          <a:xfrm>
            <a:off x="9418852" y="5388626"/>
            <a:ext cx="347753" cy="228600"/>
          </a:xfrm>
          <a:custGeom>
            <a:avLst/>
            <a:gdLst>
              <a:gd name="T0" fmla="*/ 0 w 56"/>
              <a:gd name="T1" fmla="*/ 2147483647 h 112"/>
              <a:gd name="T2" fmla="*/ 2147483647 w 56"/>
              <a:gd name="T3" fmla="*/ 2147483647 h 112"/>
              <a:gd name="T4" fmla="*/ 2147483647 w 56"/>
              <a:gd name="T5" fmla="*/ 2147483647 h 112"/>
              <a:gd name="T6" fmla="*/ 0 60000 65536"/>
              <a:gd name="T7" fmla="*/ 0 60000 65536"/>
              <a:gd name="T8" fmla="*/ 0 60000 65536"/>
            </a:gdLst>
            <a:ahLst/>
            <a:cxnLst>
              <a:cxn ang="T6">
                <a:pos x="T0" y="T1"/>
              </a:cxn>
              <a:cxn ang="T7">
                <a:pos x="T2" y="T3"/>
              </a:cxn>
              <a:cxn ang="T8">
                <a:pos x="T4" y="T5"/>
              </a:cxn>
            </a:cxnLst>
            <a:rect l="0" t="0" r="r" b="b"/>
            <a:pathLst>
              <a:path w="56" h="112">
                <a:moveTo>
                  <a:pt x="0" y="16"/>
                </a:moveTo>
                <a:cubicBezTo>
                  <a:pt x="20" y="8"/>
                  <a:pt x="40" y="0"/>
                  <a:pt x="48" y="16"/>
                </a:cubicBezTo>
                <a:cubicBezTo>
                  <a:pt x="56" y="32"/>
                  <a:pt x="52" y="72"/>
                  <a:pt x="48" y="112"/>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28">
            <a:extLst>
              <a:ext uri="{FF2B5EF4-FFF2-40B4-BE49-F238E27FC236}">
                <a16:creationId xmlns:a16="http://schemas.microsoft.com/office/drawing/2014/main" id="{E3416A41-819B-4321-8AB2-FA93E77C8638}"/>
              </a:ext>
            </a:extLst>
          </p:cNvPr>
          <p:cNvSpPr txBox="1">
            <a:spLocks noChangeArrowheads="1"/>
          </p:cNvSpPr>
          <p:nvPr/>
        </p:nvSpPr>
        <p:spPr bwMode="auto">
          <a:xfrm>
            <a:off x="9704602" y="5269564"/>
            <a:ext cx="53901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sym typeface="Symbol" pitchFamily="18" charset="2"/>
              </a:rPr>
              <a:t></a:t>
            </a:r>
            <a:r>
              <a:rPr lang="en-US" altLang="en-US" baseline="-25000">
                <a:sym typeface="Symbol" pitchFamily="18" charset="2"/>
              </a:rPr>
              <a:t>e</a:t>
            </a:r>
          </a:p>
        </p:txBody>
      </p:sp>
      <p:sp>
        <p:nvSpPr>
          <p:cNvPr id="25" name="Line 22">
            <a:extLst>
              <a:ext uri="{FF2B5EF4-FFF2-40B4-BE49-F238E27FC236}">
                <a16:creationId xmlns:a16="http://schemas.microsoft.com/office/drawing/2014/main" id="{D66D9AA4-879A-4912-A723-FCE7CF4F4265}"/>
              </a:ext>
            </a:extLst>
          </p:cNvPr>
          <p:cNvSpPr>
            <a:spLocks noChangeShapeType="1"/>
          </p:cNvSpPr>
          <p:nvPr/>
        </p:nvSpPr>
        <p:spPr bwMode="auto">
          <a:xfrm flipH="1" flipV="1">
            <a:off x="9266453" y="3485214"/>
            <a:ext cx="417304" cy="914400"/>
          </a:xfrm>
          <a:prstGeom prst="line">
            <a:avLst/>
          </a:prstGeom>
          <a:noFill/>
          <a:ln w="57150">
            <a:solidFill>
              <a:srgbClr val="00B0F0"/>
            </a:solidFill>
            <a:prstDash val="sysDot"/>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69438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00AF3B-9149-4C90-AAF2-8487E15BAEE3}"/>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1-D convolution examples</a:t>
            </a:r>
          </a:p>
        </p:txBody>
      </p:sp>
      <p:pic>
        <p:nvPicPr>
          <p:cNvPr id="6" name="Picture 7" descr="Convolution_of_box_signal_with_itself2">
            <a:extLst>
              <a:ext uri="{FF2B5EF4-FFF2-40B4-BE49-F238E27FC236}">
                <a16:creationId xmlns:a16="http://schemas.microsoft.com/office/drawing/2014/main" id="{DC581456-18A3-43F4-AF6B-F7DB665E3E0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13000" y="2521712"/>
            <a:ext cx="7010400"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Convolution_of_spiky_function_with_box2">
            <a:extLst>
              <a:ext uri="{FF2B5EF4-FFF2-40B4-BE49-F238E27FC236}">
                <a16:creationId xmlns:a16="http://schemas.microsoft.com/office/drawing/2014/main" id="{216DFA6D-4EA8-408A-B710-82508ADB3B7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12999" y="4771839"/>
            <a:ext cx="7282543"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0620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108FDC8-AB14-4117-BF1E-F3E56AF02CD6}"/>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dirty="0">
                <a:solidFill>
                  <a:srgbClr val="000000"/>
                </a:solidFill>
              </a:rPr>
              <a:t>Sobel edge detection</a:t>
            </a:r>
          </a:p>
        </p:txBody>
      </p:sp>
      <p:sp>
        <p:nvSpPr>
          <p:cNvPr id="5" name="Text Placeholder 4">
            <a:extLst>
              <a:ext uri="{FF2B5EF4-FFF2-40B4-BE49-F238E27FC236}">
                <a16:creationId xmlns:a16="http://schemas.microsoft.com/office/drawing/2014/main" id="{FA073EBA-A476-443F-9AA8-1BF87EEBE245}"/>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endParaRPr lang="en-US" sz="1800">
              <a:solidFill>
                <a:srgbClr val="000000"/>
              </a:solidFill>
            </a:endParaRPr>
          </a:p>
        </p:txBody>
      </p:sp>
      <p:sp>
        <p:nvSpPr>
          <p:cNvPr id="1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Background pattern&#10;&#10;Description automatically generated">
            <a:extLst>
              <a:ext uri="{FF2B5EF4-FFF2-40B4-BE49-F238E27FC236}">
                <a16:creationId xmlns:a16="http://schemas.microsoft.com/office/drawing/2014/main" id="{63FE1F56-70A8-473D-91A4-43AFF7FB5C8C}"/>
              </a:ext>
            </a:extLst>
          </p:cNvPr>
          <p:cNvPicPr>
            <a:picLocks noChangeAspect="1"/>
          </p:cNvPicPr>
          <p:nvPr/>
        </p:nvPicPr>
        <p:blipFill rotWithShape="1">
          <a:blip r:embed="rId3">
            <a:alphaModFix/>
          </a:blip>
          <a:srcRect l="21153" r="18018" b="2"/>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2905109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387899-33FD-4ECB-BF69-0FE09EBE109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Image gradient</a:t>
            </a:r>
          </a:p>
        </p:txBody>
      </p:sp>
      <p:sp>
        <p:nvSpPr>
          <p:cNvPr id="6" name="Rectangle 3">
            <a:extLst>
              <a:ext uri="{FF2B5EF4-FFF2-40B4-BE49-F238E27FC236}">
                <a16:creationId xmlns:a16="http://schemas.microsoft.com/office/drawing/2014/main" id="{B6910CD6-18E6-431B-B742-EA0FD0974E10}"/>
              </a:ext>
            </a:extLst>
          </p:cNvPr>
          <p:cNvSpPr txBox="1">
            <a:spLocks noChangeArrowheads="1"/>
          </p:cNvSpPr>
          <p:nvPr/>
        </p:nvSpPr>
        <p:spPr>
          <a:xfrm>
            <a:off x="1280885" y="2503865"/>
            <a:ext cx="8077200" cy="1600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The gradient of an image: </a:t>
            </a:r>
          </a:p>
          <a:p>
            <a:endParaRPr lang="en-US" sz="2000"/>
          </a:p>
          <a:p>
            <a:endParaRPr lang="en-US"/>
          </a:p>
          <a:p>
            <a:r>
              <a:rPr lang="en-US" sz="2000"/>
              <a:t>The gradient points in the direction of most rapid change in intensity</a:t>
            </a:r>
            <a:endParaRPr lang="en-US" sz="2000" dirty="0"/>
          </a:p>
        </p:txBody>
      </p:sp>
      <p:pic>
        <p:nvPicPr>
          <p:cNvPr id="7" name="Picture 8">
            <a:extLst>
              <a:ext uri="{FF2B5EF4-FFF2-40B4-BE49-F238E27FC236}">
                <a16:creationId xmlns:a16="http://schemas.microsoft.com/office/drawing/2014/main" id="{E2070C33-7C7C-44F6-8C55-B612B2080E30}"/>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500086" y="2961066"/>
            <a:ext cx="2468563" cy="633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9">
            <a:extLst>
              <a:ext uri="{FF2B5EF4-FFF2-40B4-BE49-F238E27FC236}">
                <a16:creationId xmlns:a16="http://schemas.microsoft.com/office/drawing/2014/main" id="{76C058E1-F612-4F91-BBEE-F50C14307192}"/>
              </a:ext>
            </a:extLst>
          </p:cNvPr>
          <p:cNvSpPr>
            <a:spLocks noChangeArrowheads="1"/>
          </p:cNvSpPr>
          <p:nvPr/>
        </p:nvSpPr>
        <p:spPr bwMode="auto">
          <a:xfrm>
            <a:off x="1947945" y="4690915"/>
            <a:ext cx="338328" cy="1137172"/>
          </a:xfrm>
          <a:prstGeom prst="rect">
            <a:avLst/>
          </a:prstGeom>
          <a:gradFill rotWithShape="0">
            <a:gsLst>
              <a:gs pos="0">
                <a:schemeClr val="tx1"/>
              </a:gs>
              <a:gs pos="100000">
                <a:schemeClr val="tx1">
                  <a:gamma/>
                  <a:tint val="0"/>
                  <a:invGamma/>
                </a:schemeClr>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0">
            <a:extLst>
              <a:ext uri="{FF2B5EF4-FFF2-40B4-BE49-F238E27FC236}">
                <a16:creationId xmlns:a16="http://schemas.microsoft.com/office/drawing/2014/main" id="{C462381B-91E7-4148-AF04-AB00C604AD75}"/>
              </a:ext>
            </a:extLst>
          </p:cNvPr>
          <p:cNvSpPr>
            <a:spLocks noChangeShapeType="1"/>
          </p:cNvSpPr>
          <p:nvPr/>
        </p:nvSpPr>
        <p:spPr bwMode="auto">
          <a:xfrm>
            <a:off x="2117109" y="5303238"/>
            <a:ext cx="592074" cy="0"/>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Oval 24">
            <a:extLst>
              <a:ext uri="{FF2B5EF4-FFF2-40B4-BE49-F238E27FC236}">
                <a16:creationId xmlns:a16="http://schemas.microsoft.com/office/drawing/2014/main" id="{8BD7DCDB-20D7-4BEF-A88B-A24905D0A77F}"/>
              </a:ext>
            </a:extLst>
          </p:cNvPr>
          <p:cNvSpPr>
            <a:spLocks noChangeArrowheads="1"/>
          </p:cNvSpPr>
          <p:nvPr/>
        </p:nvSpPr>
        <p:spPr bwMode="auto">
          <a:xfrm>
            <a:off x="2053673" y="5259502"/>
            <a:ext cx="84582" cy="87475"/>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 name="Picture 21">
            <a:extLst>
              <a:ext uri="{FF2B5EF4-FFF2-40B4-BE49-F238E27FC236}">
                <a16:creationId xmlns:a16="http://schemas.microsoft.com/office/drawing/2014/main" id="{46441013-A5B2-4518-BC1B-441904D26C43}"/>
              </a:ext>
            </a:extLst>
          </p:cNvPr>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927681" y="5950869"/>
            <a:ext cx="1563005" cy="4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5">
            <a:extLst>
              <a:ext uri="{FF2B5EF4-FFF2-40B4-BE49-F238E27FC236}">
                <a16:creationId xmlns:a16="http://schemas.microsoft.com/office/drawing/2014/main" id="{45F637A3-4F1E-418E-A3B5-BDDD4F4058C7}"/>
              </a:ext>
            </a:extLst>
          </p:cNvPr>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73415" y="5936289"/>
            <a:ext cx="1573578" cy="453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16">
            <a:extLst>
              <a:ext uri="{FF2B5EF4-FFF2-40B4-BE49-F238E27FC236}">
                <a16:creationId xmlns:a16="http://schemas.microsoft.com/office/drawing/2014/main" id="{BFD57AF5-2C75-4DFC-B02C-60FE4B323523}"/>
              </a:ext>
            </a:extLst>
          </p:cNvPr>
          <p:cNvSpPr>
            <a:spLocks noChangeArrowheads="1"/>
          </p:cNvSpPr>
          <p:nvPr/>
        </p:nvSpPr>
        <p:spPr bwMode="auto">
          <a:xfrm rot="5400000">
            <a:off x="4739439" y="4343554"/>
            <a:ext cx="349899" cy="1192959"/>
          </a:xfrm>
          <a:prstGeom prst="rect">
            <a:avLst/>
          </a:prstGeom>
          <a:gradFill rotWithShape="0">
            <a:gsLst>
              <a:gs pos="0">
                <a:schemeClr val="tx1"/>
              </a:gs>
              <a:gs pos="100000">
                <a:schemeClr val="tx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7">
            <a:extLst>
              <a:ext uri="{FF2B5EF4-FFF2-40B4-BE49-F238E27FC236}">
                <a16:creationId xmlns:a16="http://schemas.microsoft.com/office/drawing/2014/main" id="{9991C259-DCBF-46F4-9808-7EB43693784F}"/>
              </a:ext>
            </a:extLst>
          </p:cNvPr>
          <p:cNvSpPr>
            <a:spLocks noChangeShapeType="1"/>
          </p:cNvSpPr>
          <p:nvPr/>
        </p:nvSpPr>
        <p:spPr bwMode="auto">
          <a:xfrm rot="5400000">
            <a:off x="4611751" y="5247104"/>
            <a:ext cx="612323" cy="0"/>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Oval 28">
            <a:extLst>
              <a:ext uri="{FF2B5EF4-FFF2-40B4-BE49-F238E27FC236}">
                <a16:creationId xmlns:a16="http://schemas.microsoft.com/office/drawing/2014/main" id="{B9FCF67B-28CD-4206-99B1-3F1B781C046B}"/>
              </a:ext>
            </a:extLst>
          </p:cNvPr>
          <p:cNvSpPr>
            <a:spLocks noChangeArrowheads="1"/>
          </p:cNvSpPr>
          <p:nvPr/>
        </p:nvSpPr>
        <p:spPr bwMode="auto">
          <a:xfrm>
            <a:off x="4875622" y="4897206"/>
            <a:ext cx="84582" cy="87475"/>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 name="Group 17">
            <a:extLst>
              <a:ext uri="{FF2B5EF4-FFF2-40B4-BE49-F238E27FC236}">
                <a16:creationId xmlns:a16="http://schemas.microsoft.com/office/drawing/2014/main" id="{F1262278-6EA7-4CEB-8AD0-EB670A02811E}"/>
              </a:ext>
            </a:extLst>
          </p:cNvPr>
          <p:cNvGrpSpPr/>
          <p:nvPr/>
        </p:nvGrpSpPr>
        <p:grpSpPr>
          <a:xfrm>
            <a:off x="6462486" y="4713666"/>
            <a:ext cx="1703975" cy="1671153"/>
            <a:chOff x="5562600" y="4495800"/>
            <a:chExt cx="1703975" cy="1671153"/>
          </a:xfrm>
        </p:grpSpPr>
        <p:grpSp>
          <p:nvGrpSpPr>
            <p:cNvPr id="19" name="Group 58">
              <a:extLst>
                <a:ext uri="{FF2B5EF4-FFF2-40B4-BE49-F238E27FC236}">
                  <a16:creationId xmlns:a16="http://schemas.microsoft.com/office/drawing/2014/main" id="{8B508486-C1A2-481E-8743-5EC01B2C73C2}"/>
                </a:ext>
              </a:extLst>
            </p:cNvPr>
            <p:cNvGrpSpPr>
              <a:grpSpLocks/>
            </p:cNvGrpSpPr>
            <p:nvPr/>
          </p:nvGrpSpPr>
          <p:grpSpPr bwMode="auto">
            <a:xfrm>
              <a:off x="5834634" y="4495800"/>
              <a:ext cx="1099566" cy="1137172"/>
              <a:chOff x="3840" y="1776"/>
              <a:chExt cx="624" cy="624"/>
            </a:xfrm>
          </p:grpSpPr>
          <p:sp>
            <p:nvSpPr>
              <p:cNvPr id="27" name="Rectangle 22">
                <a:extLst>
                  <a:ext uri="{FF2B5EF4-FFF2-40B4-BE49-F238E27FC236}">
                    <a16:creationId xmlns:a16="http://schemas.microsoft.com/office/drawing/2014/main" id="{48C5867C-08B2-4E1F-B9FB-210DBC2D7D7D}"/>
                  </a:ext>
                </a:extLst>
              </p:cNvPr>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3">
                <a:extLst>
                  <a:ext uri="{FF2B5EF4-FFF2-40B4-BE49-F238E27FC236}">
                    <a16:creationId xmlns:a16="http://schemas.microsoft.com/office/drawing/2014/main" id="{F164CDF8-C5AE-4D5E-BBBA-AEA67B2381BE}"/>
                  </a:ext>
                </a:extLst>
              </p:cNvPr>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0" name="Picture 30">
              <a:extLst>
                <a:ext uri="{FF2B5EF4-FFF2-40B4-BE49-F238E27FC236}">
                  <a16:creationId xmlns:a16="http://schemas.microsoft.com/office/drawing/2014/main" id="{73E15DBB-A234-49AD-9377-814AAC84E2BD}"/>
                </a:ext>
              </a:extLst>
            </p:cNvPr>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562600" y="5715000"/>
              <a:ext cx="1703975" cy="4519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 name="Oval 29">
              <a:extLst>
                <a:ext uri="{FF2B5EF4-FFF2-40B4-BE49-F238E27FC236}">
                  <a16:creationId xmlns:a16="http://schemas.microsoft.com/office/drawing/2014/main" id="{6506678E-4E30-4F90-A6B0-CA8B91E466B8}"/>
                </a:ext>
              </a:extLst>
            </p:cNvPr>
            <p:cNvSpPr>
              <a:spLocks noChangeArrowheads="1"/>
            </p:cNvSpPr>
            <p:nvPr/>
          </p:nvSpPr>
          <p:spPr bwMode="auto">
            <a:xfrm>
              <a:off x="6342126" y="5020649"/>
              <a:ext cx="84582" cy="87475"/>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2" name="Group 60">
              <a:extLst>
                <a:ext uri="{FF2B5EF4-FFF2-40B4-BE49-F238E27FC236}">
                  <a16:creationId xmlns:a16="http://schemas.microsoft.com/office/drawing/2014/main" id="{F249B784-A340-418B-A52F-596DDB938CCF}"/>
                </a:ext>
              </a:extLst>
            </p:cNvPr>
            <p:cNvGrpSpPr>
              <a:grpSpLocks/>
            </p:cNvGrpSpPr>
            <p:nvPr/>
          </p:nvGrpSpPr>
          <p:grpSpPr bwMode="auto">
            <a:xfrm>
              <a:off x="6384417" y="4524960"/>
              <a:ext cx="539210" cy="584988"/>
              <a:chOff x="4152" y="1776"/>
              <a:chExt cx="306" cy="321"/>
            </a:xfrm>
          </p:grpSpPr>
          <p:sp>
            <p:nvSpPr>
              <p:cNvPr id="23" name="Line 32">
                <a:extLst>
                  <a:ext uri="{FF2B5EF4-FFF2-40B4-BE49-F238E27FC236}">
                    <a16:creationId xmlns:a16="http://schemas.microsoft.com/office/drawing/2014/main" id="{962CBB73-734A-4CB2-B8BF-AFAE44C16333}"/>
                  </a:ext>
                </a:extLst>
              </p:cNvPr>
              <p:cNvSpPr>
                <a:spLocks noChangeShapeType="1"/>
              </p:cNvSpPr>
              <p:nvPr/>
            </p:nvSpPr>
            <p:spPr bwMode="auto">
              <a:xfrm>
                <a:off x="4155" y="2088"/>
                <a:ext cx="30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34">
                <a:extLst>
                  <a:ext uri="{FF2B5EF4-FFF2-40B4-BE49-F238E27FC236}">
                    <a16:creationId xmlns:a16="http://schemas.microsoft.com/office/drawing/2014/main" id="{8313120E-22F5-446D-B51C-F88C60B9D22C}"/>
                  </a:ext>
                </a:extLst>
              </p:cNvPr>
              <p:cNvSpPr>
                <a:spLocks noChangeShapeType="1"/>
              </p:cNvSpPr>
              <p:nvPr/>
            </p:nvSpPr>
            <p:spPr bwMode="auto">
              <a:xfrm flipV="1">
                <a:off x="4152" y="1776"/>
                <a:ext cx="0" cy="321"/>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37">
                <a:extLst>
                  <a:ext uri="{FF2B5EF4-FFF2-40B4-BE49-F238E27FC236}">
                    <a16:creationId xmlns:a16="http://schemas.microsoft.com/office/drawing/2014/main" id="{D8024186-DED0-4967-B148-89B622775588}"/>
                  </a:ext>
                </a:extLst>
              </p:cNvPr>
              <p:cNvSpPr>
                <a:spLocks/>
              </p:cNvSpPr>
              <p:nvPr/>
            </p:nvSpPr>
            <p:spPr bwMode="auto">
              <a:xfrm flipV="1">
                <a:off x="4216" y="2032"/>
                <a:ext cx="27" cy="51"/>
              </a:xfrm>
              <a:custGeom>
                <a:avLst/>
                <a:gdLst>
                  <a:gd name="T0" fmla="*/ 18 w 27"/>
                  <a:gd name="T1" fmla="*/ 0 h 51"/>
                  <a:gd name="T2" fmla="*/ 24 w 27"/>
                  <a:gd name="T3" fmla="*/ 33 h 51"/>
                  <a:gd name="T4" fmla="*/ 0 w 27"/>
                  <a:gd name="T5" fmla="*/ 51 h 51"/>
                </a:gdLst>
                <a:ahLst/>
                <a:cxnLst>
                  <a:cxn ang="0">
                    <a:pos x="T0" y="T1"/>
                  </a:cxn>
                  <a:cxn ang="0">
                    <a:pos x="T2" y="T3"/>
                  </a:cxn>
                  <a:cxn ang="0">
                    <a:pos x="T4" y="T5"/>
                  </a:cxn>
                </a:cxnLst>
                <a:rect l="0" t="0" r="r" b="b"/>
                <a:pathLst>
                  <a:path w="27" h="51">
                    <a:moveTo>
                      <a:pt x="18" y="0"/>
                    </a:moveTo>
                    <a:cubicBezTo>
                      <a:pt x="22" y="12"/>
                      <a:pt x="27" y="25"/>
                      <a:pt x="24" y="33"/>
                    </a:cubicBezTo>
                    <a:cubicBezTo>
                      <a:pt x="21" y="41"/>
                      <a:pt x="10" y="46"/>
                      <a:pt x="0" y="51"/>
                    </a:cubicBez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6" name="Picture 42">
                <a:extLst>
                  <a:ext uri="{FF2B5EF4-FFF2-40B4-BE49-F238E27FC236}">
                    <a16:creationId xmlns:a16="http://schemas.microsoft.com/office/drawing/2014/main" id="{8AC4F071-D231-4DA9-9BDD-E9D87819D175}"/>
                  </a:ext>
                </a:extLst>
              </p:cNvPr>
              <p:cNvPicPr>
                <a:picLocks noChangeAspect="1" noChangeArrowheads="1"/>
              </p:cNvPicPr>
              <p:nvPr>
                <p:custDataLst>
                  <p:tags r:id="rId5"/>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pic>
        <p:nvPicPr>
          <p:cNvPr id="29" name="Picture 3" descr="C:\larryz\classes\UW576S11\data\35008.jpg">
            <a:extLst>
              <a:ext uri="{FF2B5EF4-FFF2-40B4-BE49-F238E27FC236}">
                <a16:creationId xmlns:a16="http://schemas.microsoft.com/office/drawing/2014/main" id="{354EE064-8347-4313-99C2-334CBF9C4BF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794" t="17944" r="40444" b="4299"/>
          <a:stretch/>
        </p:blipFill>
        <p:spPr bwMode="auto">
          <a:xfrm>
            <a:off x="9477690" y="2151894"/>
            <a:ext cx="2324303"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C:\larryz\classes\UW576S11\data\lb1st.png">
            <a:extLst>
              <a:ext uri="{FF2B5EF4-FFF2-40B4-BE49-F238E27FC236}">
                <a16:creationId xmlns:a16="http://schemas.microsoft.com/office/drawing/2014/main" id="{063018C0-3001-46ED-8302-09008A81BB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587" t="17944" r="40651" b="4299"/>
          <a:stretch/>
        </p:blipFill>
        <p:spPr bwMode="auto">
          <a:xfrm>
            <a:off x="9463438" y="4537806"/>
            <a:ext cx="2324302"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58766211-9D15-403A-9A21-583F965CD65A}"/>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85986"/>
          <a:stretch/>
        </p:blipFill>
        <p:spPr bwMode="auto">
          <a:xfrm>
            <a:off x="9547263" y="4627559"/>
            <a:ext cx="316100" cy="462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64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387899-33FD-4ECB-BF69-0FE09EBE109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Από </a:t>
            </a:r>
            <a:r>
              <a:rPr lang="en-US" sz="4000" dirty="0">
                <a:solidFill>
                  <a:srgbClr val="FFFFFF"/>
                </a:solidFill>
              </a:rPr>
              <a:t>gradients </a:t>
            </a:r>
            <a:r>
              <a:rPr lang="el-GR" sz="4000" dirty="0">
                <a:solidFill>
                  <a:srgbClr val="FFFFFF"/>
                </a:solidFill>
              </a:rPr>
              <a:t>στον </a:t>
            </a:r>
            <a:r>
              <a:rPr lang="en-US" sz="4000" dirty="0">
                <a:solidFill>
                  <a:srgbClr val="FFFFFF"/>
                </a:solidFill>
              </a:rPr>
              <a:t>Sobel</a:t>
            </a:r>
          </a:p>
        </p:txBody>
      </p:sp>
      <p:pic>
        <p:nvPicPr>
          <p:cNvPr id="11" name="Picture 50">
            <a:extLst>
              <a:ext uri="{FF2B5EF4-FFF2-40B4-BE49-F238E27FC236}">
                <a16:creationId xmlns:a16="http://schemas.microsoft.com/office/drawing/2014/main" id="{D549CB05-9917-493E-945F-7EDF780763C2}"/>
              </a:ext>
            </a:extLst>
          </p:cNvPr>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7937595" y="4391148"/>
            <a:ext cx="3708400" cy="66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2" name="Group 11">
            <a:extLst>
              <a:ext uri="{FF2B5EF4-FFF2-40B4-BE49-F238E27FC236}">
                <a16:creationId xmlns:a16="http://schemas.microsoft.com/office/drawing/2014/main" id="{F6588126-937E-4D87-ADD8-2B54F95D2E33}"/>
              </a:ext>
            </a:extLst>
          </p:cNvPr>
          <p:cNvGrpSpPr/>
          <p:nvPr/>
        </p:nvGrpSpPr>
        <p:grpSpPr>
          <a:xfrm>
            <a:off x="54648" y="2668839"/>
            <a:ext cx="1905000" cy="1823553"/>
            <a:chOff x="5562600" y="4495800"/>
            <a:chExt cx="1703975" cy="1671153"/>
          </a:xfrm>
        </p:grpSpPr>
        <p:grpSp>
          <p:nvGrpSpPr>
            <p:cNvPr id="13" name="Group 58">
              <a:extLst>
                <a:ext uri="{FF2B5EF4-FFF2-40B4-BE49-F238E27FC236}">
                  <a16:creationId xmlns:a16="http://schemas.microsoft.com/office/drawing/2014/main" id="{839AE88A-68F7-442A-8B88-85247027EBD6}"/>
                </a:ext>
              </a:extLst>
            </p:cNvPr>
            <p:cNvGrpSpPr>
              <a:grpSpLocks/>
            </p:cNvGrpSpPr>
            <p:nvPr/>
          </p:nvGrpSpPr>
          <p:grpSpPr bwMode="auto">
            <a:xfrm>
              <a:off x="5834634" y="4495800"/>
              <a:ext cx="1099566" cy="1137172"/>
              <a:chOff x="3840" y="1776"/>
              <a:chExt cx="624" cy="624"/>
            </a:xfrm>
          </p:grpSpPr>
          <p:sp>
            <p:nvSpPr>
              <p:cNvPr id="21" name="Rectangle 22">
                <a:extLst>
                  <a:ext uri="{FF2B5EF4-FFF2-40B4-BE49-F238E27FC236}">
                    <a16:creationId xmlns:a16="http://schemas.microsoft.com/office/drawing/2014/main" id="{05903C75-A9B2-4DE3-8E2E-DE19A31C22D4}"/>
                  </a:ext>
                </a:extLst>
              </p:cNvPr>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3">
                <a:extLst>
                  <a:ext uri="{FF2B5EF4-FFF2-40B4-BE49-F238E27FC236}">
                    <a16:creationId xmlns:a16="http://schemas.microsoft.com/office/drawing/2014/main" id="{60E595FA-4AEC-4587-8DBE-85EF8576EC25}"/>
                  </a:ext>
                </a:extLst>
              </p:cNvPr>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14" name="Picture 30">
              <a:extLst>
                <a:ext uri="{FF2B5EF4-FFF2-40B4-BE49-F238E27FC236}">
                  <a16:creationId xmlns:a16="http://schemas.microsoft.com/office/drawing/2014/main" id="{BBC6CAFF-D645-442F-92DC-A010A6F8D013}"/>
                </a:ext>
              </a:extLst>
            </p:cNvPr>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562600" y="5715000"/>
              <a:ext cx="1703975" cy="4519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Oval 29">
              <a:extLst>
                <a:ext uri="{FF2B5EF4-FFF2-40B4-BE49-F238E27FC236}">
                  <a16:creationId xmlns:a16="http://schemas.microsoft.com/office/drawing/2014/main" id="{A976B16D-CBEC-4BAD-88D2-30AC15967373}"/>
                </a:ext>
              </a:extLst>
            </p:cNvPr>
            <p:cNvSpPr>
              <a:spLocks noChangeArrowheads="1"/>
            </p:cNvSpPr>
            <p:nvPr/>
          </p:nvSpPr>
          <p:spPr bwMode="auto">
            <a:xfrm>
              <a:off x="6342126" y="5020649"/>
              <a:ext cx="84582" cy="87475"/>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 name="Group 60">
              <a:extLst>
                <a:ext uri="{FF2B5EF4-FFF2-40B4-BE49-F238E27FC236}">
                  <a16:creationId xmlns:a16="http://schemas.microsoft.com/office/drawing/2014/main" id="{200046FB-4DEA-48D0-BE20-43923E97EECA}"/>
                </a:ext>
              </a:extLst>
            </p:cNvPr>
            <p:cNvGrpSpPr>
              <a:grpSpLocks/>
            </p:cNvGrpSpPr>
            <p:nvPr/>
          </p:nvGrpSpPr>
          <p:grpSpPr bwMode="auto">
            <a:xfrm>
              <a:off x="6384417" y="4524960"/>
              <a:ext cx="539210" cy="584988"/>
              <a:chOff x="4152" y="1776"/>
              <a:chExt cx="306" cy="321"/>
            </a:xfrm>
          </p:grpSpPr>
          <p:sp>
            <p:nvSpPr>
              <p:cNvPr id="17" name="Line 32">
                <a:extLst>
                  <a:ext uri="{FF2B5EF4-FFF2-40B4-BE49-F238E27FC236}">
                    <a16:creationId xmlns:a16="http://schemas.microsoft.com/office/drawing/2014/main" id="{D46ED2CE-796F-4197-B4B6-0DB9A6DE8587}"/>
                  </a:ext>
                </a:extLst>
              </p:cNvPr>
              <p:cNvSpPr>
                <a:spLocks noChangeShapeType="1"/>
              </p:cNvSpPr>
              <p:nvPr/>
            </p:nvSpPr>
            <p:spPr bwMode="auto">
              <a:xfrm>
                <a:off x="4155" y="2088"/>
                <a:ext cx="30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34">
                <a:extLst>
                  <a:ext uri="{FF2B5EF4-FFF2-40B4-BE49-F238E27FC236}">
                    <a16:creationId xmlns:a16="http://schemas.microsoft.com/office/drawing/2014/main" id="{85A120C5-EBBC-445E-A183-34B49E7B0999}"/>
                  </a:ext>
                </a:extLst>
              </p:cNvPr>
              <p:cNvSpPr>
                <a:spLocks noChangeShapeType="1"/>
              </p:cNvSpPr>
              <p:nvPr/>
            </p:nvSpPr>
            <p:spPr bwMode="auto">
              <a:xfrm flipV="1">
                <a:off x="4152" y="1776"/>
                <a:ext cx="0" cy="321"/>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37">
                <a:extLst>
                  <a:ext uri="{FF2B5EF4-FFF2-40B4-BE49-F238E27FC236}">
                    <a16:creationId xmlns:a16="http://schemas.microsoft.com/office/drawing/2014/main" id="{E097CA94-766A-4EE6-A893-DDA5AD06A8A0}"/>
                  </a:ext>
                </a:extLst>
              </p:cNvPr>
              <p:cNvSpPr>
                <a:spLocks/>
              </p:cNvSpPr>
              <p:nvPr/>
            </p:nvSpPr>
            <p:spPr bwMode="auto">
              <a:xfrm flipV="1">
                <a:off x="4216" y="2032"/>
                <a:ext cx="27" cy="51"/>
              </a:xfrm>
              <a:custGeom>
                <a:avLst/>
                <a:gdLst>
                  <a:gd name="T0" fmla="*/ 18 w 27"/>
                  <a:gd name="T1" fmla="*/ 0 h 51"/>
                  <a:gd name="T2" fmla="*/ 24 w 27"/>
                  <a:gd name="T3" fmla="*/ 33 h 51"/>
                  <a:gd name="T4" fmla="*/ 0 w 27"/>
                  <a:gd name="T5" fmla="*/ 51 h 51"/>
                </a:gdLst>
                <a:ahLst/>
                <a:cxnLst>
                  <a:cxn ang="0">
                    <a:pos x="T0" y="T1"/>
                  </a:cxn>
                  <a:cxn ang="0">
                    <a:pos x="T2" y="T3"/>
                  </a:cxn>
                  <a:cxn ang="0">
                    <a:pos x="T4" y="T5"/>
                  </a:cxn>
                </a:cxnLst>
                <a:rect l="0" t="0" r="r" b="b"/>
                <a:pathLst>
                  <a:path w="27" h="51">
                    <a:moveTo>
                      <a:pt x="18" y="0"/>
                    </a:moveTo>
                    <a:cubicBezTo>
                      <a:pt x="22" y="12"/>
                      <a:pt x="27" y="25"/>
                      <a:pt x="24" y="33"/>
                    </a:cubicBezTo>
                    <a:cubicBezTo>
                      <a:pt x="21" y="41"/>
                      <a:pt x="10" y="46"/>
                      <a:pt x="0" y="51"/>
                    </a:cubicBez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 name="Picture 19">
                <a:extLst>
                  <a:ext uri="{FF2B5EF4-FFF2-40B4-BE49-F238E27FC236}">
                    <a16:creationId xmlns:a16="http://schemas.microsoft.com/office/drawing/2014/main" id="{265462AB-E7D6-40B9-A0A2-FA8EE1CC3C74}"/>
                  </a:ext>
                </a:extLst>
              </p:cNvPr>
              <p:cNvPicPr>
                <a:picLocks noChangeAspect="1" noChangeArrowheads="1"/>
              </p:cNvPicPr>
              <p:nvPr>
                <p:custDataLst>
                  <p:tags r:id="rId4"/>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pic>
        <p:nvPicPr>
          <p:cNvPr id="23" name="Picture 2">
            <a:extLst>
              <a:ext uri="{FF2B5EF4-FFF2-40B4-BE49-F238E27FC236}">
                <a16:creationId xmlns:a16="http://schemas.microsoft.com/office/drawing/2014/main" id="{2A9B3DA3-0185-42FF-AC49-0DD97BA3AA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5553" y="2945559"/>
            <a:ext cx="4595500" cy="941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TextBox 23">
            <a:extLst>
              <a:ext uri="{FF2B5EF4-FFF2-40B4-BE49-F238E27FC236}">
                <a16:creationId xmlns:a16="http://schemas.microsoft.com/office/drawing/2014/main" id="{573CACA4-B589-42B2-BA63-EF2F388634CF}"/>
              </a:ext>
            </a:extLst>
          </p:cNvPr>
          <p:cNvSpPr txBox="1"/>
          <p:nvPr/>
        </p:nvSpPr>
        <p:spPr>
          <a:xfrm>
            <a:off x="2315553" y="3999223"/>
            <a:ext cx="4395086" cy="369332"/>
          </a:xfrm>
          <a:prstGeom prst="rect">
            <a:avLst/>
          </a:prstGeom>
          <a:noFill/>
        </p:spPr>
        <p:txBody>
          <a:bodyPr wrap="square" rtlCol="0">
            <a:spAutoFit/>
          </a:bodyPr>
          <a:lstStyle/>
          <a:p>
            <a:r>
              <a:rPr lang="en-US" dirty="0">
                <a:solidFill>
                  <a:schemeClr val="tx2"/>
                </a:solidFill>
                <a:latin typeface="Arial" pitchFamily="34" charset="0"/>
                <a:cs typeface="Arial" pitchFamily="34" charset="0"/>
              </a:rPr>
              <a:t>How would you implement this as a filter?</a:t>
            </a:r>
          </a:p>
        </p:txBody>
      </p:sp>
      <p:sp>
        <p:nvSpPr>
          <p:cNvPr id="25" name="Rectangle 31">
            <a:extLst>
              <a:ext uri="{FF2B5EF4-FFF2-40B4-BE49-F238E27FC236}">
                <a16:creationId xmlns:a16="http://schemas.microsoft.com/office/drawing/2014/main" id="{18321409-F010-4AB9-8805-9B3C7309A6F9}"/>
              </a:ext>
            </a:extLst>
          </p:cNvPr>
          <p:cNvSpPr>
            <a:spLocks noChangeArrowheads="1"/>
          </p:cNvSpPr>
          <p:nvPr/>
        </p:nvSpPr>
        <p:spPr bwMode="auto">
          <a:xfrm>
            <a:off x="6855481" y="2753936"/>
            <a:ext cx="8077200" cy="15246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sz="2000" dirty="0">
                <a:latin typeface="Arial" charset="0"/>
              </a:rPr>
              <a:t>The gradient direction is given by:</a:t>
            </a:r>
            <a:endParaRPr lang="el-GR" sz="2000" dirty="0">
              <a:latin typeface="Arial" charset="0"/>
            </a:endParaRPr>
          </a:p>
          <a:p>
            <a:pPr marL="342900" indent="-342900">
              <a:spcBef>
                <a:spcPct val="20000"/>
              </a:spcBef>
            </a:pPr>
            <a:endParaRPr lang="el-GR" sz="2000" dirty="0">
              <a:latin typeface="Arial" charset="0"/>
            </a:endParaRPr>
          </a:p>
          <a:p>
            <a:pPr marL="342900" indent="-342900">
              <a:spcBef>
                <a:spcPct val="20000"/>
              </a:spcBef>
            </a:pPr>
            <a:endParaRPr lang="el-GR" sz="2000" dirty="0">
              <a:solidFill>
                <a:schemeClr val="tx2"/>
              </a:solidFill>
              <a:latin typeface="Arial" charset="0"/>
            </a:endParaRPr>
          </a:p>
          <a:p>
            <a:pPr marL="342900" indent="-342900">
              <a:spcBef>
                <a:spcPct val="20000"/>
              </a:spcBef>
            </a:pPr>
            <a:endParaRPr lang="en-US" sz="2000" dirty="0">
              <a:latin typeface="Arial" charset="0"/>
            </a:endParaRPr>
          </a:p>
        </p:txBody>
      </p:sp>
      <p:pic>
        <p:nvPicPr>
          <p:cNvPr id="26" name="Picture 46">
            <a:extLst>
              <a:ext uri="{FF2B5EF4-FFF2-40B4-BE49-F238E27FC236}">
                <a16:creationId xmlns:a16="http://schemas.microsoft.com/office/drawing/2014/main" id="{FCBAF254-ADC7-4983-B336-1544C7DD219B}"/>
              </a:ext>
            </a:extLst>
          </p:cNvPr>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382650" y="3325319"/>
            <a:ext cx="2797175" cy="522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 name="TextBox 26">
            <a:extLst>
              <a:ext uri="{FF2B5EF4-FFF2-40B4-BE49-F238E27FC236}">
                <a16:creationId xmlns:a16="http://schemas.microsoft.com/office/drawing/2014/main" id="{2BBA3792-B31C-4766-A519-CD1E32F68FB0}"/>
              </a:ext>
            </a:extLst>
          </p:cNvPr>
          <p:cNvSpPr txBox="1"/>
          <p:nvPr/>
        </p:nvSpPr>
        <p:spPr>
          <a:xfrm>
            <a:off x="2195285" y="4577609"/>
            <a:ext cx="7467600" cy="369332"/>
          </a:xfrm>
          <a:prstGeom prst="rect">
            <a:avLst/>
          </a:prstGeom>
          <a:noFill/>
        </p:spPr>
        <p:txBody>
          <a:bodyPr wrap="square">
            <a:spAutoFit/>
          </a:bodyPr>
          <a:lstStyle/>
          <a:p>
            <a:pPr marL="342900" indent="-342900">
              <a:spcBef>
                <a:spcPct val="20000"/>
              </a:spcBef>
            </a:pPr>
            <a:r>
              <a:rPr lang="en-US" sz="1800" dirty="0">
                <a:latin typeface="Arial" charset="0"/>
              </a:rPr>
              <a:t>The </a:t>
            </a:r>
            <a:r>
              <a:rPr lang="en-US" sz="1800" i="1" dirty="0">
                <a:latin typeface="Arial" charset="0"/>
              </a:rPr>
              <a:t>edge strength</a:t>
            </a:r>
            <a:r>
              <a:rPr lang="en-US" sz="1800" dirty="0">
                <a:latin typeface="Arial" charset="0"/>
              </a:rPr>
              <a:t> is given by the gradient magnitude</a:t>
            </a:r>
          </a:p>
        </p:txBody>
      </p:sp>
      <p:sp>
        <p:nvSpPr>
          <p:cNvPr id="28" name="TextBox 27">
            <a:extLst>
              <a:ext uri="{FF2B5EF4-FFF2-40B4-BE49-F238E27FC236}">
                <a16:creationId xmlns:a16="http://schemas.microsoft.com/office/drawing/2014/main" id="{AFBEF6E9-1DF5-4782-883F-CF49FA12875F}"/>
              </a:ext>
            </a:extLst>
          </p:cNvPr>
          <p:cNvSpPr txBox="1"/>
          <p:nvPr/>
        </p:nvSpPr>
        <p:spPr>
          <a:xfrm>
            <a:off x="6855481" y="4004700"/>
            <a:ext cx="7467600" cy="369332"/>
          </a:xfrm>
          <a:prstGeom prst="rect">
            <a:avLst/>
          </a:prstGeom>
          <a:noFill/>
        </p:spPr>
        <p:txBody>
          <a:bodyPr wrap="square">
            <a:spAutoFit/>
          </a:bodyPr>
          <a:lstStyle/>
          <a:p>
            <a:pPr marL="342900" indent="-342900">
              <a:spcBef>
                <a:spcPct val="20000"/>
              </a:spcBef>
            </a:pPr>
            <a:r>
              <a:rPr lang="en-US" dirty="0">
                <a:solidFill>
                  <a:schemeClr val="tx2"/>
                </a:solidFill>
                <a:latin typeface="Arial" charset="0"/>
              </a:rPr>
              <a:t>How does this relate to the direction of the edge?</a:t>
            </a:r>
          </a:p>
        </p:txBody>
      </p:sp>
      <p:pic>
        <p:nvPicPr>
          <p:cNvPr id="29" name="Picture 8">
            <a:extLst>
              <a:ext uri="{FF2B5EF4-FFF2-40B4-BE49-F238E27FC236}">
                <a16:creationId xmlns:a16="http://schemas.microsoft.com/office/drawing/2014/main" id="{73E5BF0A-035C-4679-ADDE-9A52AC6992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63025" y="5798020"/>
            <a:ext cx="2209800" cy="7590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30" name="Table 29">
            <a:extLst>
              <a:ext uri="{FF2B5EF4-FFF2-40B4-BE49-F238E27FC236}">
                <a16:creationId xmlns:a16="http://schemas.microsoft.com/office/drawing/2014/main" id="{E6C8A851-1577-4199-87D6-0C4F00431CC4}"/>
              </a:ext>
            </a:extLst>
          </p:cNvPr>
          <p:cNvGraphicFramePr>
            <a:graphicFrameLocks noGrp="1"/>
          </p:cNvGraphicFramePr>
          <p:nvPr>
            <p:extLst>
              <p:ext uri="{D42A27DB-BD31-4B8C-83A1-F6EECF244321}">
                <p14:modId xmlns:p14="http://schemas.microsoft.com/office/powerpoint/2010/main" val="4070148440"/>
              </p:ext>
            </p:extLst>
          </p:nvPr>
        </p:nvGraphicFramePr>
        <p:xfrm>
          <a:off x="1391295" y="5459820"/>
          <a:ext cx="1136706" cy="1143000"/>
        </p:xfrm>
        <a:graphic>
          <a:graphicData uri="http://schemas.openxmlformats.org/drawingml/2006/table">
            <a:tbl>
              <a:tblPr bandRow="1">
                <a:effectLst/>
                <a:tableStyleId>{5C22544A-7EE6-4342-B048-85BDC9FD1C3A}</a:tableStyleId>
              </a:tblPr>
              <a:tblGrid>
                <a:gridCol w="378902">
                  <a:extLst>
                    <a:ext uri="{9D8B030D-6E8A-4147-A177-3AD203B41FA5}">
                      <a16:colId xmlns:a16="http://schemas.microsoft.com/office/drawing/2014/main" val="20000"/>
                    </a:ext>
                  </a:extLst>
                </a:gridCol>
                <a:gridCol w="378902">
                  <a:extLst>
                    <a:ext uri="{9D8B030D-6E8A-4147-A177-3AD203B41FA5}">
                      <a16:colId xmlns:a16="http://schemas.microsoft.com/office/drawing/2014/main" val="20001"/>
                    </a:ext>
                  </a:extLst>
                </a:gridCol>
                <a:gridCol w="378902">
                  <a:extLst>
                    <a:ext uri="{9D8B030D-6E8A-4147-A177-3AD203B41FA5}">
                      <a16:colId xmlns:a16="http://schemas.microsoft.com/office/drawing/2014/main" val="20002"/>
                    </a:ext>
                  </a:extLst>
                </a:gridCol>
              </a:tblGrid>
              <a:tr h="381000">
                <a:tc>
                  <a:txBody>
                    <a:bodyPr/>
                    <a:lstStyle/>
                    <a:p>
                      <a:pPr algn="ctr"/>
                      <a:r>
                        <a:rPr lang="en-US" sz="180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81000">
                <a:tc>
                  <a:txBody>
                    <a:bodyPr/>
                    <a:lstStyle/>
                    <a:p>
                      <a:pPr algn="ctr"/>
                      <a:r>
                        <a:rPr lang="en-US" sz="180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81000">
                <a:tc>
                  <a:txBody>
                    <a:bodyPr/>
                    <a:lstStyle/>
                    <a:p>
                      <a:pPr algn="ctr"/>
                      <a:r>
                        <a:rPr lang="en-US" sz="180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31" name="Table 30">
            <a:extLst>
              <a:ext uri="{FF2B5EF4-FFF2-40B4-BE49-F238E27FC236}">
                <a16:creationId xmlns:a16="http://schemas.microsoft.com/office/drawing/2014/main" id="{7778C86E-2B5E-4692-8139-7A1F2DB17B9C}"/>
              </a:ext>
            </a:extLst>
          </p:cNvPr>
          <p:cNvGraphicFramePr>
            <a:graphicFrameLocks noGrp="1"/>
          </p:cNvGraphicFramePr>
          <p:nvPr>
            <p:extLst>
              <p:ext uri="{D42A27DB-BD31-4B8C-83A1-F6EECF244321}">
                <p14:modId xmlns:p14="http://schemas.microsoft.com/office/powerpoint/2010/main" val="1948638901"/>
              </p:ext>
            </p:extLst>
          </p:nvPr>
        </p:nvGraphicFramePr>
        <p:xfrm>
          <a:off x="3919296" y="5459820"/>
          <a:ext cx="1143000" cy="1143000"/>
        </p:xfrm>
        <a:graphic>
          <a:graphicData uri="http://schemas.openxmlformats.org/drawingml/2006/table">
            <a:tbl>
              <a:tblPr bandRow="1">
                <a:effectLst/>
                <a:tableStyleId>{5C22544A-7EE6-4342-B048-85BDC9FD1C3A}</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p>
                      <a:pPr algn="ctr"/>
                      <a:r>
                        <a:rPr lang="en-US" sz="180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81000">
                <a:tc>
                  <a:txBody>
                    <a:bodyPr/>
                    <a:lstStyle/>
                    <a:p>
                      <a:pPr algn="ctr"/>
                      <a:r>
                        <a:rPr lang="en-US" sz="180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81000">
                <a:tc>
                  <a:txBody>
                    <a:bodyPr/>
                    <a:lstStyle/>
                    <a:p>
                      <a:pPr algn="ctr"/>
                      <a:r>
                        <a:rPr lang="en-US" sz="180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32" name="Picture 3">
            <a:extLst>
              <a:ext uri="{FF2B5EF4-FFF2-40B4-BE49-F238E27FC236}">
                <a16:creationId xmlns:a16="http://schemas.microsoft.com/office/drawing/2014/main" id="{F49CAA67-E252-46C3-B579-AFE9BDFA733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3305" y="5878922"/>
            <a:ext cx="895350" cy="4039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3" name="Picture 4">
            <a:extLst>
              <a:ext uri="{FF2B5EF4-FFF2-40B4-BE49-F238E27FC236}">
                <a16:creationId xmlns:a16="http://schemas.microsoft.com/office/drawing/2014/main" id="{73B19D8D-AA1A-4E41-904D-A6568416C9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8696" y="5917021"/>
            <a:ext cx="875154" cy="3769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4" name="TextBox 33">
            <a:extLst>
              <a:ext uri="{FF2B5EF4-FFF2-40B4-BE49-F238E27FC236}">
                <a16:creationId xmlns:a16="http://schemas.microsoft.com/office/drawing/2014/main" id="{427A5321-FC7E-4AEE-996F-F71DEEBFA433}"/>
              </a:ext>
            </a:extLst>
          </p:cNvPr>
          <p:cNvSpPr txBox="1"/>
          <p:nvPr/>
        </p:nvSpPr>
        <p:spPr>
          <a:xfrm>
            <a:off x="6095848" y="5305120"/>
            <a:ext cx="2333625" cy="523220"/>
          </a:xfrm>
          <a:prstGeom prst="rect">
            <a:avLst/>
          </a:prstGeom>
          <a:noFill/>
        </p:spPr>
        <p:txBody>
          <a:bodyPr wrap="square" rtlCol="0">
            <a:spAutoFit/>
          </a:bodyPr>
          <a:lstStyle/>
          <a:p>
            <a:r>
              <a:rPr lang="en-US" sz="2800" dirty="0">
                <a:solidFill>
                  <a:schemeClr val="tx2"/>
                </a:solidFill>
              </a:rPr>
              <a:t>Magnitude:</a:t>
            </a:r>
          </a:p>
        </p:txBody>
      </p:sp>
      <p:sp>
        <p:nvSpPr>
          <p:cNvPr id="35" name="TextBox 34">
            <a:extLst>
              <a:ext uri="{FF2B5EF4-FFF2-40B4-BE49-F238E27FC236}">
                <a16:creationId xmlns:a16="http://schemas.microsoft.com/office/drawing/2014/main" id="{D5C1598A-C572-423D-83C4-947D19BF4ECF}"/>
              </a:ext>
            </a:extLst>
          </p:cNvPr>
          <p:cNvSpPr txBox="1"/>
          <p:nvPr/>
        </p:nvSpPr>
        <p:spPr>
          <a:xfrm>
            <a:off x="9150824" y="5348103"/>
            <a:ext cx="2333625" cy="523220"/>
          </a:xfrm>
          <a:prstGeom prst="rect">
            <a:avLst/>
          </a:prstGeom>
          <a:noFill/>
        </p:spPr>
        <p:txBody>
          <a:bodyPr wrap="square" rtlCol="0">
            <a:spAutoFit/>
          </a:bodyPr>
          <a:lstStyle/>
          <a:p>
            <a:r>
              <a:rPr lang="en-US" sz="2800" dirty="0">
                <a:solidFill>
                  <a:schemeClr val="tx2"/>
                </a:solidFill>
              </a:rPr>
              <a:t>Orientation:</a:t>
            </a:r>
          </a:p>
        </p:txBody>
      </p:sp>
      <p:pic>
        <p:nvPicPr>
          <p:cNvPr id="36" name="Picture 7">
            <a:extLst>
              <a:ext uri="{FF2B5EF4-FFF2-40B4-BE49-F238E27FC236}">
                <a16:creationId xmlns:a16="http://schemas.microsoft.com/office/drawing/2014/main" id="{E8668049-5D45-42CC-BC9F-6E7F142889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9769" y="5756759"/>
            <a:ext cx="2266950" cy="7398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38" name="Straight Connector 37">
            <a:extLst>
              <a:ext uri="{FF2B5EF4-FFF2-40B4-BE49-F238E27FC236}">
                <a16:creationId xmlns:a16="http://schemas.microsoft.com/office/drawing/2014/main" id="{52276A9B-EAA4-488D-BF82-A83AD7D18303}"/>
              </a:ext>
            </a:extLst>
          </p:cNvPr>
          <p:cNvCxnSpPr/>
          <p:nvPr/>
        </p:nvCxnSpPr>
        <p:spPr>
          <a:xfrm>
            <a:off x="54648" y="5167086"/>
            <a:ext cx="1202123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387899-33FD-4ECB-BF69-0FE09EBE109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Sobel operator</a:t>
            </a:r>
          </a:p>
        </p:txBody>
      </p:sp>
      <p:pic>
        <p:nvPicPr>
          <p:cNvPr id="6" name="Picture 2" descr="C:\larryz\classes\UW576S11\data\108041.jpg">
            <a:extLst>
              <a:ext uri="{FF2B5EF4-FFF2-40B4-BE49-F238E27FC236}">
                <a16:creationId xmlns:a16="http://schemas.microsoft.com/office/drawing/2014/main" id="{81350005-BB47-4BE1-B64B-B22F1B165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429" y="2187334"/>
            <a:ext cx="2802312" cy="4199103"/>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C:\larryz\classes\UW576S11\data\tsobelmag.png">
            <a:extLst>
              <a:ext uri="{FF2B5EF4-FFF2-40B4-BE49-F238E27FC236}">
                <a16:creationId xmlns:a16="http://schemas.microsoft.com/office/drawing/2014/main" id="{5BF48B7A-925C-4430-A3C5-FEB98271C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142" y="2187335"/>
            <a:ext cx="2802312" cy="4199103"/>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5" descr="C:\larryz\classes\UW576S11\data\tsobeloriena.png">
            <a:extLst>
              <a:ext uri="{FF2B5EF4-FFF2-40B4-BE49-F238E27FC236}">
                <a16:creationId xmlns:a16="http://schemas.microsoft.com/office/drawing/2014/main" id="{4E0F9CBA-08C7-41AE-8C3A-2FB308554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0387" y="2187336"/>
            <a:ext cx="2802312" cy="4199103"/>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44AE3E3-CCBC-45B6-BC95-0A74D42920E2}"/>
              </a:ext>
            </a:extLst>
          </p:cNvPr>
          <p:cNvSpPr txBox="1"/>
          <p:nvPr/>
        </p:nvSpPr>
        <p:spPr>
          <a:xfrm>
            <a:off x="2340429" y="6396335"/>
            <a:ext cx="1371600" cy="461665"/>
          </a:xfrm>
          <a:prstGeom prst="rect">
            <a:avLst/>
          </a:prstGeom>
          <a:noFill/>
        </p:spPr>
        <p:txBody>
          <a:bodyPr wrap="square" rtlCol="0">
            <a:spAutoFit/>
          </a:bodyPr>
          <a:lstStyle/>
          <a:p>
            <a:pPr algn="ctr"/>
            <a:r>
              <a:rPr lang="en-US" sz="2400" dirty="0"/>
              <a:t>Original</a:t>
            </a:r>
          </a:p>
        </p:txBody>
      </p:sp>
      <p:sp>
        <p:nvSpPr>
          <p:cNvPr id="12" name="TextBox 11">
            <a:extLst>
              <a:ext uri="{FF2B5EF4-FFF2-40B4-BE49-F238E27FC236}">
                <a16:creationId xmlns:a16="http://schemas.microsoft.com/office/drawing/2014/main" id="{09F3274F-EC8D-41AA-B788-060236820802}"/>
              </a:ext>
            </a:extLst>
          </p:cNvPr>
          <p:cNvSpPr txBox="1"/>
          <p:nvPr/>
        </p:nvSpPr>
        <p:spPr>
          <a:xfrm>
            <a:off x="7961100" y="6381677"/>
            <a:ext cx="1840886" cy="461665"/>
          </a:xfrm>
          <a:prstGeom prst="rect">
            <a:avLst/>
          </a:prstGeom>
          <a:noFill/>
        </p:spPr>
        <p:txBody>
          <a:bodyPr wrap="square" rtlCol="0">
            <a:spAutoFit/>
          </a:bodyPr>
          <a:lstStyle/>
          <a:p>
            <a:pPr algn="ctr"/>
            <a:r>
              <a:rPr lang="en-US" sz="2400" dirty="0"/>
              <a:t>Orientation</a:t>
            </a:r>
          </a:p>
        </p:txBody>
      </p:sp>
      <p:sp>
        <p:nvSpPr>
          <p:cNvPr id="13" name="TextBox 12">
            <a:extLst>
              <a:ext uri="{FF2B5EF4-FFF2-40B4-BE49-F238E27FC236}">
                <a16:creationId xmlns:a16="http://schemas.microsoft.com/office/drawing/2014/main" id="{B71C84A5-1B08-4F8F-85DE-76667C0A82E0}"/>
              </a:ext>
            </a:extLst>
          </p:cNvPr>
          <p:cNvSpPr txBox="1"/>
          <p:nvPr/>
        </p:nvSpPr>
        <p:spPr>
          <a:xfrm>
            <a:off x="5007430" y="6381679"/>
            <a:ext cx="1892531" cy="461665"/>
          </a:xfrm>
          <a:prstGeom prst="rect">
            <a:avLst/>
          </a:prstGeom>
          <a:noFill/>
        </p:spPr>
        <p:txBody>
          <a:bodyPr wrap="square" rtlCol="0">
            <a:spAutoFit/>
          </a:bodyPr>
          <a:lstStyle/>
          <a:p>
            <a:pPr algn="ctr"/>
            <a:r>
              <a:rPr lang="en-US" sz="2400" dirty="0"/>
              <a:t>Magnitude</a:t>
            </a:r>
          </a:p>
        </p:txBody>
      </p:sp>
    </p:spTree>
    <p:extLst>
      <p:ext uri="{BB962C8B-B14F-4D97-AF65-F5344CB8AC3E}">
        <p14:creationId xmlns:p14="http://schemas.microsoft.com/office/powerpoint/2010/main" val="1638857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1981200" y="0"/>
            <a:ext cx="8229600" cy="1143000"/>
          </a:xfrm>
        </p:spPr>
        <p:txBody>
          <a:bodyPr>
            <a:normAutofit/>
          </a:bodyPr>
          <a:lstStyle/>
          <a:p>
            <a:pPr algn="l"/>
            <a:r>
              <a:rPr lang="en-US" sz="3600" spc="-200" dirty="0">
                <a:latin typeface="Kalinga" pitchFamily="34" charset="0"/>
                <a:cs typeface="Kalinga" pitchFamily="34" charset="0"/>
              </a:rPr>
              <a:t>Effects of noise</a:t>
            </a:r>
          </a:p>
        </p:txBody>
      </p:sp>
      <p:sp>
        <p:nvSpPr>
          <p:cNvPr id="410627" name="Rectangle 3"/>
          <p:cNvSpPr>
            <a:spLocks noGrp="1" noChangeArrowheads="1"/>
          </p:cNvSpPr>
          <p:nvPr>
            <p:ph type="body" idx="1"/>
          </p:nvPr>
        </p:nvSpPr>
        <p:spPr>
          <a:xfrm>
            <a:off x="2209800" y="914400"/>
            <a:ext cx="7772400" cy="914400"/>
          </a:xfrm>
        </p:spPr>
        <p:txBody>
          <a:bodyPr>
            <a:normAutofit/>
          </a:bodyPr>
          <a:lstStyle/>
          <a:p>
            <a:r>
              <a:rPr lang="en-US"/>
              <a:t>Consider a single row or column of the image</a:t>
            </a:r>
          </a:p>
          <a:p>
            <a:pPr lvl="1"/>
            <a:r>
              <a:rPr lang="en-US"/>
              <a:t>Plotting intensity as a function of position gives a signal</a:t>
            </a:r>
          </a:p>
        </p:txBody>
      </p:sp>
      <p:graphicFrame>
        <p:nvGraphicFramePr>
          <p:cNvPr id="410629" name="Object 5"/>
          <p:cNvGraphicFramePr>
            <a:graphicFrameLocks noChangeAspect="1"/>
          </p:cNvGraphicFramePr>
          <p:nvPr/>
        </p:nvGraphicFramePr>
        <p:xfrm>
          <a:off x="3363914" y="1917700"/>
          <a:ext cx="5018087" cy="1892300"/>
        </p:xfrm>
        <a:graphic>
          <a:graphicData uri="http://schemas.openxmlformats.org/presentationml/2006/ole">
            <mc:AlternateContent xmlns:mc="http://schemas.openxmlformats.org/markup-compatibility/2006">
              <mc:Choice xmlns:v="urn:schemas-microsoft-com:vml" Requires="v">
                <p:oleObj spid="_x0000_s2050" name="Photo Editor Photo" r:id="rId5" imgW="5885714" imgH="2219635" progId="MSPhotoEd.3">
                  <p:embed/>
                </p:oleObj>
              </mc:Choice>
              <mc:Fallback>
                <p:oleObj name="Photo Editor Photo" r:id="rId5" imgW="5885714" imgH="2219635" progId="MSPhotoEd.3">
                  <p:embed/>
                  <p:pic>
                    <p:nvPicPr>
                      <p:cNvPr id="4106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3914" y="1917700"/>
                        <a:ext cx="5018087" cy="1892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630" name="Object 6"/>
          <p:cNvGraphicFramePr>
            <a:graphicFrameLocks noChangeAspect="1"/>
          </p:cNvGraphicFramePr>
          <p:nvPr/>
        </p:nvGraphicFramePr>
        <p:xfrm>
          <a:off x="3268664" y="4038600"/>
          <a:ext cx="5037137" cy="1727200"/>
        </p:xfrm>
        <a:graphic>
          <a:graphicData uri="http://schemas.openxmlformats.org/presentationml/2006/ole">
            <mc:AlternateContent xmlns:mc="http://schemas.openxmlformats.org/markup-compatibility/2006">
              <mc:Choice xmlns:v="urn:schemas-microsoft-com:vml" Requires="v">
                <p:oleObj spid="_x0000_s2051" name="Photo Editor Photo" r:id="rId7" imgW="5915851" imgH="2029108" progId="MSPhotoEd.3">
                  <p:embed/>
                </p:oleObj>
              </mc:Choice>
              <mc:Fallback>
                <p:oleObj name="Photo Editor Photo" r:id="rId7" imgW="5915851" imgH="2029108" progId="MSPhotoEd.3">
                  <p:embed/>
                  <p:pic>
                    <p:nvPicPr>
                      <p:cNvPr id="41063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8664" y="4038600"/>
                        <a:ext cx="5037137" cy="172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0632" name="Picture 8"/>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625726" y="2520950"/>
            <a:ext cx="650875" cy="31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634" name="Picture 10"/>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286001" y="4584700"/>
            <a:ext cx="987425" cy="444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0636" name="Rectangle 12"/>
          <p:cNvSpPr>
            <a:spLocks noChangeArrowheads="1"/>
          </p:cNvSpPr>
          <p:nvPr/>
        </p:nvSpPr>
        <p:spPr bwMode="auto">
          <a:xfrm>
            <a:off x="2209800" y="6096000"/>
            <a:ext cx="77724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dirty="0">
                <a:latin typeface="Arial" charset="0"/>
              </a:rPr>
              <a:t>Where is the edge?</a:t>
            </a:r>
            <a:endParaRPr lang="en-US" i="1" dirty="0">
              <a:latin typeface="Arial" charset="0"/>
            </a:endParaRPr>
          </a:p>
        </p:txBody>
      </p:sp>
    </p:spTree>
    <p:extLst>
      <p:ext uri="{BB962C8B-B14F-4D97-AF65-F5344CB8AC3E}">
        <p14:creationId xmlns:p14="http://schemas.microsoft.com/office/powerpoint/2010/main" val="19119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6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6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387899-33FD-4ECB-BF69-0FE09EBE109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Effects of noise</a:t>
            </a:r>
          </a:p>
        </p:txBody>
      </p:sp>
      <p:sp>
        <p:nvSpPr>
          <p:cNvPr id="3" name="Content Placeholder 2">
            <a:extLst>
              <a:ext uri="{FF2B5EF4-FFF2-40B4-BE49-F238E27FC236}">
                <a16:creationId xmlns:a16="http://schemas.microsoft.com/office/drawing/2014/main" id="{460ED2FC-BC50-43A7-B21D-C72112DCA4B4}"/>
              </a:ext>
            </a:extLst>
          </p:cNvPr>
          <p:cNvSpPr>
            <a:spLocks noGrp="1"/>
          </p:cNvSpPr>
          <p:nvPr>
            <p:ph idx="1"/>
          </p:nvPr>
        </p:nvSpPr>
        <p:spPr>
          <a:xfrm>
            <a:off x="1179226" y="3092970"/>
            <a:ext cx="9833548" cy="2693976"/>
          </a:xfrm>
        </p:spPr>
        <p:txBody>
          <a:bodyPr>
            <a:normAutofit/>
          </a:bodyPr>
          <a:lstStyle/>
          <a:p>
            <a:pPr>
              <a:buFontTx/>
              <a:buChar char="•"/>
            </a:pPr>
            <a:r>
              <a:rPr lang="en-US" dirty="0"/>
              <a:t>Difference filters respond strongly to noise</a:t>
            </a:r>
          </a:p>
          <a:p>
            <a:pPr lvl="1"/>
            <a:r>
              <a:rPr lang="en-US" dirty="0"/>
              <a:t>Image noise results in pixels that look very different from their neighbors</a:t>
            </a:r>
          </a:p>
          <a:p>
            <a:pPr lvl="1"/>
            <a:r>
              <a:rPr lang="en-US" dirty="0"/>
              <a:t>Generally, the larger the noise the stronger the response</a:t>
            </a:r>
          </a:p>
          <a:p>
            <a:pPr>
              <a:buFontTx/>
              <a:buChar char="•"/>
            </a:pPr>
            <a:r>
              <a:rPr lang="en-US" dirty="0"/>
              <a:t>What can we do about it?</a:t>
            </a:r>
          </a:p>
          <a:p>
            <a:pPr marL="0" indent="0">
              <a:buNone/>
            </a:pPr>
            <a:endParaRPr lang="en-US" sz="2000" dirty="0">
              <a:solidFill>
                <a:srgbClr val="000000"/>
              </a:solidFill>
            </a:endParaRPr>
          </a:p>
        </p:txBody>
      </p:sp>
    </p:spTree>
    <p:extLst>
      <p:ext uri="{BB962C8B-B14F-4D97-AF65-F5344CB8AC3E}">
        <p14:creationId xmlns:p14="http://schemas.microsoft.com/office/powerpoint/2010/main" val="379621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68F62F4-4D8A-4A92-BB3B-24FD17F31472}"/>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Τι θα δούμε σήμερα;</a:t>
            </a:r>
            <a:endParaRPr lang="en-US" sz="4000" dirty="0">
              <a:solidFill>
                <a:srgbClr val="FFFFFF"/>
              </a:solidFill>
            </a:endParaRPr>
          </a:p>
        </p:txBody>
      </p:sp>
      <p:sp>
        <p:nvSpPr>
          <p:cNvPr id="3" name="Content Placeholder 2">
            <a:extLst>
              <a:ext uri="{FF2B5EF4-FFF2-40B4-BE49-F238E27FC236}">
                <a16:creationId xmlns:a16="http://schemas.microsoft.com/office/drawing/2014/main" id="{5977A3E1-75B5-421E-B831-B2FC600DA782}"/>
              </a:ext>
            </a:extLst>
          </p:cNvPr>
          <p:cNvSpPr>
            <a:spLocks noGrp="1"/>
          </p:cNvSpPr>
          <p:nvPr>
            <p:ph idx="1"/>
          </p:nvPr>
        </p:nvSpPr>
        <p:spPr>
          <a:xfrm>
            <a:off x="1179226" y="3092970"/>
            <a:ext cx="9833548" cy="2693976"/>
          </a:xfrm>
        </p:spPr>
        <p:txBody>
          <a:bodyPr>
            <a:normAutofit/>
          </a:bodyPr>
          <a:lstStyle/>
          <a:p>
            <a:pPr marL="457200" indent="-457200">
              <a:buFont typeface="+mj-lt"/>
              <a:buAutoNum type="arabicPeriod"/>
            </a:pPr>
            <a:r>
              <a:rPr lang="el-GR" sz="2000" dirty="0">
                <a:solidFill>
                  <a:srgbClr val="000000"/>
                </a:solidFill>
              </a:rPr>
              <a:t>Ανίχνευση ακμών</a:t>
            </a:r>
          </a:p>
          <a:p>
            <a:pPr marL="914400" lvl="1" indent="-457200">
              <a:buFont typeface="+mj-lt"/>
              <a:buAutoNum type="arabicPeriod"/>
            </a:pPr>
            <a:r>
              <a:rPr lang="el-GR" sz="1600" dirty="0">
                <a:solidFill>
                  <a:srgbClr val="000000"/>
                </a:solidFill>
              </a:rPr>
              <a:t>Τι είναι &amp; που χρησιμεύει</a:t>
            </a:r>
          </a:p>
          <a:p>
            <a:pPr marL="914400" lvl="1" indent="-457200">
              <a:buFont typeface="+mj-lt"/>
              <a:buAutoNum type="arabicPeriod"/>
            </a:pPr>
            <a:r>
              <a:rPr lang="el-GR" sz="1600" dirty="0">
                <a:solidFill>
                  <a:srgbClr val="000000"/>
                </a:solidFill>
              </a:rPr>
              <a:t>Ανίχνευση με </a:t>
            </a:r>
            <a:r>
              <a:rPr lang="el-GR" sz="1600" dirty="0" err="1">
                <a:solidFill>
                  <a:srgbClr val="000000"/>
                </a:solidFill>
              </a:rPr>
              <a:t>κατωφλίωση</a:t>
            </a:r>
            <a:r>
              <a:rPr lang="el-GR" sz="1600" dirty="0">
                <a:solidFill>
                  <a:srgbClr val="000000"/>
                </a:solidFill>
              </a:rPr>
              <a:t> και </a:t>
            </a:r>
            <a:r>
              <a:rPr lang="el-GR" sz="1600" dirty="0" err="1">
                <a:solidFill>
                  <a:srgbClr val="000000"/>
                </a:solidFill>
              </a:rPr>
              <a:t>παραγώγιση</a:t>
            </a:r>
            <a:endParaRPr lang="el-GR" sz="1600" dirty="0">
              <a:solidFill>
                <a:srgbClr val="000000"/>
              </a:solidFill>
            </a:endParaRPr>
          </a:p>
          <a:p>
            <a:pPr marL="914400" lvl="1" indent="-457200">
              <a:buFont typeface="+mj-lt"/>
              <a:buAutoNum type="arabicPeriod"/>
            </a:pPr>
            <a:r>
              <a:rPr lang="el-GR" sz="1600" dirty="0">
                <a:solidFill>
                  <a:srgbClr val="000000"/>
                </a:solidFill>
              </a:rPr>
              <a:t>Ανίχνευση με συνέλιξη</a:t>
            </a:r>
            <a:endParaRPr lang="en-US" sz="1600" dirty="0">
              <a:solidFill>
                <a:srgbClr val="000000"/>
              </a:solidFill>
            </a:endParaRPr>
          </a:p>
          <a:p>
            <a:pPr marL="457200" indent="-457200">
              <a:buFont typeface="+mj-lt"/>
              <a:buAutoNum type="arabicPeriod"/>
            </a:pPr>
            <a:r>
              <a:rPr lang="el-GR" sz="2000" dirty="0">
                <a:solidFill>
                  <a:srgbClr val="000000"/>
                </a:solidFill>
              </a:rPr>
              <a:t>Συνήθεις τεχνικές</a:t>
            </a:r>
          </a:p>
          <a:p>
            <a:pPr marL="914400" lvl="1" indent="-457200">
              <a:buFont typeface="+mj-lt"/>
              <a:buAutoNum type="arabicPeriod"/>
            </a:pPr>
            <a:r>
              <a:rPr lang="en-US" sz="1600" dirty="0">
                <a:solidFill>
                  <a:srgbClr val="000000"/>
                </a:solidFill>
              </a:rPr>
              <a:t>Sobel edge detector</a:t>
            </a:r>
          </a:p>
          <a:p>
            <a:pPr marL="914400" lvl="1" indent="-457200">
              <a:buFont typeface="+mj-lt"/>
              <a:buAutoNum type="arabicPeriod"/>
            </a:pPr>
            <a:r>
              <a:rPr lang="en-US" sz="1600" dirty="0">
                <a:solidFill>
                  <a:srgbClr val="000000"/>
                </a:solidFill>
              </a:rPr>
              <a:t>Laplacian edge detector</a:t>
            </a:r>
          </a:p>
          <a:p>
            <a:pPr marL="914400" lvl="1" indent="-457200">
              <a:buFont typeface="+mj-lt"/>
              <a:buAutoNum type="arabicPeriod"/>
            </a:pPr>
            <a:r>
              <a:rPr lang="en-US" sz="1600" dirty="0">
                <a:solidFill>
                  <a:srgbClr val="000000"/>
                </a:solidFill>
              </a:rPr>
              <a:t>Canny edge detector</a:t>
            </a:r>
            <a:endParaRPr lang="el-GR" sz="1600" dirty="0">
              <a:solidFill>
                <a:srgbClr val="000000"/>
              </a:solidFill>
            </a:endParaRPr>
          </a:p>
          <a:p>
            <a:pPr marL="914400" lvl="1" indent="-457200">
              <a:buFont typeface="+mj-lt"/>
              <a:buAutoNum type="arabicPeriod"/>
            </a:pPr>
            <a:endParaRPr lang="en-US" sz="1600" dirty="0">
              <a:solidFill>
                <a:srgbClr val="000000"/>
              </a:solidFill>
            </a:endParaRPr>
          </a:p>
        </p:txBody>
      </p:sp>
      <p:sp>
        <p:nvSpPr>
          <p:cNvPr id="7" name="TextBox 6">
            <a:extLst>
              <a:ext uri="{FF2B5EF4-FFF2-40B4-BE49-F238E27FC236}">
                <a16:creationId xmlns:a16="http://schemas.microsoft.com/office/drawing/2014/main" id="{B29692F7-930F-4BFE-B3CE-B91DBFAC506D}"/>
              </a:ext>
            </a:extLst>
          </p:cNvPr>
          <p:cNvSpPr txBox="1"/>
          <p:nvPr/>
        </p:nvSpPr>
        <p:spPr>
          <a:xfrm>
            <a:off x="1363578" y="6173595"/>
            <a:ext cx="9833547" cy="369332"/>
          </a:xfrm>
          <a:prstGeom prst="rect">
            <a:avLst/>
          </a:prstGeom>
          <a:noFill/>
        </p:spPr>
        <p:txBody>
          <a:bodyPr wrap="square">
            <a:spAutoFit/>
          </a:bodyPr>
          <a:lstStyle/>
          <a:p>
            <a:r>
              <a:rPr lang="en-US" dirty="0"/>
              <a:t>https://medium.com/@nikatsanka/comparing-edge-detection-methods-638a2919476e</a:t>
            </a:r>
          </a:p>
        </p:txBody>
      </p:sp>
      <p:pic>
        <p:nvPicPr>
          <p:cNvPr id="9" name="Picture 8">
            <a:extLst>
              <a:ext uri="{FF2B5EF4-FFF2-40B4-BE49-F238E27FC236}">
                <a16:creationId xmlns:a16="http://schemas.microsoft.com/office/drawing/2014/main" id="{3297AB59-EAF3-4733-A586-43CF10DCDEC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4044"/>
          <a:stretch/>
        </p:blipFill>
        <p:spPr bwMode="auto">
          <a:xfrm>
            <a:off x="6071822" y="2777897"/>
            <a:ext cx="2570814" cy="28575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sp>
        <p:nvSpPr>
          <p:cNvPr id="11" name="Text Box 9">
            <a:extLst>
              <a:ext uri="{FF2B5EF4-FFF2-40B4-BE49-F238E27FC236}">
                <a16:creationId xmlns:a16="http://schemas.microsoft.com/office/drawing/2014/main" id="{D3338FBC-FE64-4689-A247-D526428F46A6}"/>
              </a:ext>
            </a:extLst>
          </p:cNvPr>
          <p:cNvSpPr txBox="1">
            <a:spLocks noChangeArrowheads="1"/>
          </p:cNvSpPr>
          <p:nvPr/>
        </p:nvSpPr>
        <p:spPr bwMode="auto">
          <a:xfrm>
            <a:off x="8642636" y="3638265"/>
            <a:ext cx="1865313" cy="33655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charset="0"/>
              </a:rPr>
              <a:t>depth discontinuity</a:t>
            </a:r>
          </a:p>
        </p:txBody>
      </p:sp>
      <p:sp>
        <p:nvSpPr>
          <p:cNvPr id="12" name="Text Box 10">
            <a:extLst>
              <a:ext uri="{FF2B5EF4-FFF2-40B4-BE49-F238E27FC236}">
                <a16:creationId xmlns:a16="http://schemas.microsoft.com/office/drawing/2014/main" id="{14FA8AE8-AC5C-4DDD-A896-06856C6F7A85}"/>
              </a:ext>
            </a:extLst>
          </p:cNvPr>
          <p:cNvSpPr txBox="1">
            <a:spLocks noChangeArrowheads="1"/>
          </p:cNvSpPr>
          <p:nvPr/>
        </p:nvSpPr>
        <p:spPr bwMode="auto">
          <a:xfrm>
            <a:off x="8642636" y="4279615"/>
            <a:ext cx="2520950" cy="33655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charset="0"/>
              </a:rPr>
              <a:t>surface color discontinuity</a:t>
            </a:r>
          </a:p>
        </p:txBody>
      </p:sp>
      <p:sp>
        <p:nvSpPr>
          <p:cNvPr id="13" name="Text Box 11">
            <a:extLst>
              <a:ext uri="{FF2B5EF4-FFF2-40B4-BE49-F238E27FC236}">
                <a16:creationId xmlns:a16="http://schemas.microsoft.com/office/drawing/2014/main" id="{FDB1F91D-C083-4F07-A34D-50F30E292F36}"/>
              </a:ext>
            </a:extLst>
          </p:cNvPr>
          <p:cNvSpPr txBox="1">
            <a:spLocks noChangeArrowheads="1"/>
          </p:cNvSpPr>
          <p:nvPr/>
        </p:nvSpPr>
        <p:spPr bwMode="auto">
          <a:xfrm>
            <a:off x="8642636" y="4933665"/>
            <a:ext cx="2370138" cy="33655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charset="0"/>
              </a:rPr>
              <a:t>illumination discontinuity</a:t>
            </a:r>
          </a:p>
        </p:txBody>
      </p:sp>
      <p:sp>
        <p:nvSpPr>
          <p:cNvPr id="14" name="Text Box 12">
            <a:extLst>
              <a:ext uri="{FF2B5EF4-FFF2-40B4-BE49-F238E27FC236}">
                <a16:creationId xmlns:a16="http://schemas.microsoft.com/office/drawing/2014/main" id="{6F9648F8-9DB2-4BD1-8E60-4C8DB07F315D}"/>
              </a:ext>
            </a:extLst>
          </p:cNvPr>
          <p:cNvSpPr txBox="1">
            <a:spLocks noChangeArrowheads="1"/>
          </p:cNvSpPr>
          <p:nvPr/>
        </p:nvSpPr>
        <p:spPr bwMode="auto">
          <a:xfrm>
            <a:off x="8642636" y="2984215"/>
            <a:ext cx="2701925" cy="33655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charset="0"/>
              </a:rPr>
              <a:t>surface normal discontinuity</a:t>
            </a:r>
          </a:p>
        </p:txBody>
      </p:sp>
    </p:spTree>
    <p:extLst>
      <p:ext uri="{BB962C8B-B14F-4D97-AF65-F5344CB8AC3E}">
        <p14:creationId xmlns:p14="http://schemas.microsoft.com/office/powerpoint/2010/main" val="328599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40" name="Rectangle 20"/>
          <p:cNvSpPr>
            <a:spLocks noChangeArrowheads="1"/>
          </p:cNvSpPr>
          <p:nvPr/>
        </p:nvSpPr>
        <p:spPr bwMode="auto">
          <a:xfrm>
            <a:off x="2209800" y="6172200"/>
            <a:ext cx="7772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dirty="0">
                <a:latin typeface="Arial" charset="0"/>
              </a:rPr>
              <a:t>Where is the edge?  </a:t>
            </a:r>
            <a:endParaRPr lang="en-US" i="1" dirty="0">
              <a:latin typeface="Arial" charset="0"/>
            </a:endParaRPr>
          </a:p>
        </p:txBody>
      </p:sp>
      <p:sp>
        <p:nvSpPr>
          <p:cNvPr id="414722" name="Rectangle 2"/>
          <p:cNvSpPr>
            <a:spLocks noGrp="1" noChangeArrowheads="1"/>
          </p:cNvSpPr>
          <p:nvPr>
            <p:ph type="title"/>
          </p:nvPr>
        </p:nvSpPr>
        <p:spPr>
          <a:xfrm>
            <a:off x="1981200" y="0"/>
            <a:ext cx="8229600" cy="1143000"/>
          </a:xfrm>
        </p:spPr>
        <p:txBody>
          <a:bodyPr/>
          <a:lstStyle/>
          <a:p>
            <a:pPr algn="l"/>
            <a:r>
              <a:rPr lang="en-US" spc="-200" dirty="0">
                <a:latin typeface="Kalinga" pitchFamily="34" charset="0"/>
                <a:cs typeface="Kalinga" pitchFamily="34" charset="0"/>
              </a:rPr>
              <a:t>Solution:  smooth first</a:t>
            </a:r>
          </a:p>
        </p:txBody>
      </p:sp>
      <p:graphicFrame>
        <p:nvGraphicFramePr>
          <p:cNvPr id="414729" name="Object 9"/>
          <p:cNvGraphicFramePr>
            <a:graphicFrameLocks noChangeAspect="1"/>
          </p:cNvGraphicFramePr>
          <p:nvPr/>
        </p:nvGraphicFramePr>
        <p:xfrm>
          <a:off x="3716338" y="914401"/>
          <a:ext cx="6418262" cy="5286375"/>
        </p:xfrm>
        <a:graphic>
          <a:graphicData uri="http://schemas.openxmlformats.org/presentationml/2006/ole">
            <mc:AlternateContent xmlns:mc="http://schemas.openxmlformats.org/markup-compatibility/2006">
              <mc:Choice xmlns:v="urn:schemas-microsoft-com:vml" Requires="v">
                <p:oleObj spid="_x0000_s3074" name="Photo Editor Photo" r:id="rId8" imgW="6419048" imgH="5285714" progId="MSPhotoEd.3">
                  <p:embed/>
                </p:oleObj>
              </mc:Choice>
              <mc:Fallback>
                <p:oleObj name="Photo Editor Photo" r:id="rId8" imgW="6419048" imgH="5285714" progId="MSPhotoEd.3">
                  <p:embed/>
                  <p:pic>
                    <p:nvPicPr>
                      <p:cNvPr id="414729"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6338" y="914401"/>
                        <a:ext cx="6418262" cy="5286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4735" name="Picture 15"/>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590800" y="4027488"/>
            <a:ext cx="685800" cy="303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4737" name="Picture 17"/>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263775" y="5180014"/>
            <a:ext cx="1341438" cy="460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4738" name="Picture 18"/>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57500" y="1601788"/>
            <a:ext cx="173038" cy="303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4739" name="Picture 19"/>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852739" y="2840039"/>
            <a:ext cx="173037" cy="238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414743" name="Group 23"/>
          <p:cNvGrpSpPr>
            <a:grpSpLocks/>
          </p:cNvGrpSpPr>
          <p:nvPr/>
        </p:nvGrpSpPr>
        <p:grpSpPr bwMode="auto">
          <a:xfrm>
            <a:off x="5105400" y="6172201"/>
            <a:ext cx="3856038" cy="460375"/>
            <a:chOff x="2256" y="3982"/>
            <a:chExt cx="2429" cy="290"/>
          </a:xfrm>
        </p:grpSpPr>
        <p:pic>
          <p:nvPicPr>
            <p:cNvPr id="414741" name="Picture 21"/>
            <p:cNvPicPr>
              <a:picLocks noChangeAspect="1" noChangeArrowheads="1"/>
            </p:cNvPicPr>
            <p:nvPr>
              <p:custDataLst>
                <p:tags r:id="rId6"/>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840" y="3982"/>
              <a:ext cx="845" cy="2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4742" name="Rectangle 22"/>
            <p:cNvSpPr>
              <a:spLocks noChangeArrowheads="1"/>
            </p:cNvSpPr>
            <p:nvPr/>
          </p:nvSpPr>
          <p:spPr bwMode="auto">
            <a:xfrm>
              <a:off x="2256" y="3984"/>
              <a:ext cx="172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atin typeface="Arial" charset="0"/>
                </a:rPr>
                <a:t>Look for peaks in </a:t>
              </a:r>
              <a:endParaRPr lang="en-US" i="1">
                <a:latin typeface="Arial" charset="0"/>
              </a:endParaRPr>
            </a:p>
          </p:txBody>
        </p:sp>
      </p:grpSp>
    </p:spTree>
    <p:extLst>
      <p:ext uri="{BB962C8B-B14F-4D97-AF65-F5344CB8AC3E}">
        <p14:creationId xmlns:p14="http://schemas.microsoft.com/office/powerpoint/2010/main" val="1367556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4"/>
          <p:cNvSpPr>
            <a:spLocks noGrp="1" noChangeArrowheads="1"/>
          </p:cNvSpPr>
          <p:nvPr>
            <p:ph type="body" idx="1"/>
          </p:nvPr>
        </p:nvSpPr>
        <p:spPr>
          <a:xfrm>
            <a:off x="1981200" y="813867"/>
            <a:ext cx="8229600" cy="4525963"/>
          </a:xfrm>
        </p:spPr>
        <p:txBody>
          <a:bodyPr/>
          <a:lstStyle/>
          <a:p>
            <a:pPr>
              <a:buFontTx/>
              <a:buChar char="•"/>
            </a:pPr>
            <a:r>
              <a:rPr lang="en-US" dirty="0"/>
              <a:t>Differentiation is convolution, and convolution is associative:</a:t>
            </a:r>
            <a:br>
              <a:rPr lang="en-US" dirty="0"/>
            </a:br>
            <a:endParaRPr lang="en-US" dirty="0"/>
          </a:p>
          <a:p>
            <a:pPr>
              <a:buFontTx/>
              <a:buChar char="•"/>
            </a:pPr>
            <a:r>
              <a:rPr lang="en-US" dirty="0"/>
              <a:t>This saves us one operation:</a:t>
            </a:r>
            <a:endParaRPr lang="en-US" i="1" dirty="0"/>
          </a:p>
        </p:txBody>
      </p:sp>
      <p:graphicFrame>
        <p:nvGraphicFramePr>
          <p:cNvPr id="7170" name="Object 2"/>
          <p:cNvGraphicFramePr>
            <a:graphicFrameLocks noChangeAspect="1"/>
          </p:cNvGraphicFramePr>
          <p:nvPr/>
        </p:nvGraphicFramePr>
        <p:xfrm>
          <a:off x="4597386" y="1212471"/>
          <a:ext cx="2667000" cy="944563"/>
        </p:xfrm>
        <a:graphic>
          <a:graphicData uri="http://schemas.openxmlformats.org/presentationml/2006/ole">
            <mc:AlternateContent xmlns:mc="http://schemas.openxmlformats.org/markup-compatibility/2006">
              <mc:Choice xmlns:v="urn:schemas-microsoft-com:vml" Requires="v">
                <p:oleObj spid="_x0000_s4098" name="Equation" r:id="rId4" imgW="7315200" imgH="2184400" progId="Equation.3">
                  <p:embed/>
                </p:oleObj>
              </mc:Choice>
              <mc:Fallback>
                <p:oleObj name="Equation" r:id="rId4" imgW="7315200" imgH="2184400" progId="Equation.3">
                  <p:embed/>
                  <p:pic>
                    <p:nvPicPr>
                      <p:cNvPr id="71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386" y="1212471"/>
                        <a:ext cx="2667000" cy="9445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175" name="Rectangle 3"/>
          <p:cNvSpPr>
            <a:spLocks noGrp="1" noChangeArrowheads="1"/>
          </p:cNvSpPr>
          <p:nvPr>
            <p:ph type="title"/>
          </p:nvPr>
        </p:nvSpPr>
        <p:spPr>
          <a:xfrm>
            <a:off x="1981200" y="-3682"/>
            <a:ext cx="8229600" cy="1143000"/>
          </a:xfrm>
        </p:spPr>
        <p:txBody>
          <a:bodyPr/>
          <a:lstStyle/>
          <a:p>
            <a:r>
              <a:rPr lang="en-US"/>
              <a:t>Derivative theorem of convolution</a:t>
            </a:r>
          </a:p>
        </p:txBody>
      </p:sp>
      <p:grpSp>
        <p:nvGrpSpPr>
          <p:cNvPr id="7176" name="Group 7"/>
          <p:cNvGrpSpPr>
            <a:grpSpLocks/>
          </p:cNvGrpSpPr>
          <p:nvPr/>
        </p:nvGrpSpPr>
        <p:grpSpPr bwMode="auto">
          <a:xfrm>
            <a:off x="2819400" y="2617280"/>
            <a:ext cx="6096000" cy="3810000"/>
            <a:chOff x="720" y="1317"/>
            <a:chExt cx="4474" cy="2907"/>
          </a:xfrm>
        </p:grpSpPr>
        <p:graphicFrame>
          <p:nvGraphicFramePr>
            <p:cNvPr id="7171" name="Object 8"/>
            <p:cNvGraphicFramePr>
              <a:graphicFrameLocks noChangeAspect="1"/>
            </p:cNvGraphicFramePr>
            <p:nvPr/>
          </p:nvGraphicFramePr>
          <p:xfrm>
            <a:off x="1595" y="1317"/>
            <a:ext cx="3599" cy="2907"/>
          </p:xfrm>
          <a:graphic>
            <a:graphicData uri="http://schemas.openxmlformats.org/presentationml/2006/ole">
              <mc:AlternateContent xmlns:mc="http://schemas.openxmlformats.org/markup-compatibility/2006">
                <mc:Choice xmlns:v="urn:schemas-microsoft-com:vml" Requires="v">
                  <p:oleObj spid="_x0000_s4099" name="Photo Editor Photo" r:id="rId6" imgW="6001588" imgH="4847619" progId="">
                    <p:embed/>
                  </p:oleObj>
                </mc:Choice>
                <mc:Fallback>
                  <p:oleObj name="Photo Editor Photo" r:id="rId6" imgW="6001588" imgH="4847619" progId="">
                    <p:embed/>
                    <p:pic>
                      <p:nvPicPr>
                        <p:cNvPr id="717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 y="1317"/>
                          <a:ext cx="3599" cy="29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7172" name="Object 9"/>
            <p:cNvGraphicFramePr>
              <a:graphicFrameLocks noChangeAspect="1"/>
            </p:cNvGraphicFramePr>
            <p:nvPr/>
          </p:nvGraphicFramePr>
          <p:xfrm>
            <a:off x="720" y="3408"/>
            <a:ext cx="720" cy="507"/>
          </p:xfrm>
          <a:graphic>
            <a:graphicData uri="http://schemas.openxmlformats.org/presentationml/2006/ole">
              <mc:AlternateContent xmlns:mc="http://schemas.openxmlformats.org/markup-compatibility/2006">
                <mc:Choice xmlns:v="urn:schemas-microsoft-com:vml" Requires="v">
                  <p:oleObj spid="_x0000_s4100" name="Equation" r:id="rId8" imgW="7315200" imgH="5156200" progId="Equation.3">
                    <p:embed/>
                  </p:oleObj>
                </mc:Choice>
                <mc:Fallback>
                  <p:oleObj name="Equation" r:id="rId8" imgW="7315200" imgH="5156200" progId="Equation.3">
                    <p:embed/>
                    <p:pic>
                      <p:nvPicPr>
                        <p:cNvPr id="7172"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3408"/>
                          <a:ext cx="720" cy="50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178" name="Text Box 10"/>
            <p:cNvSpPr txBox="1">
              <a:spLocks noChangeArrowheads="1"/>
            </p:cNvSpPr>
            <p:nvPr/>
          </p:nvSpPr>
          <p:spPr bwMode="auto">
            <a:xfrm>
              <a:off x="1079" y="1680"/>
              <a:ext cx="183" cy="282"/>
            </a:xfrm>
            <a:prstGeom prst="rect">
              <a:avLst/>
            </a:prstGeom>
            <a:noFill/>
            <a:ln w="9525">
              <a:noFill/>
              <a:miter lim="800000"/>
              <a:headEnd/>
              <a:tailEnd/>
            </a:ln>
          </p:spPr>
          <p:txBody>
            <a:bodyPr wrap="none">
              <a:spAutoFit/>
            </a:bodyPr>
            <a:lstStyle/>
            <a:p>
              <a:r>
                <a:rPr lang="en-US" i="1">
                  <a:latin typeface="Times New Roman" pitchFamily="18" charset="0"/>
                </a:rPr>
                <a:t>f</a:t>
              </a:r>
            </a:p>
          </p:txBody>
        </p:sp>
        <p:graphicFrame>
          <p:nvGraphicFramePr>
            <p:cNvPr id="7173" name="Object 11"/>
            <p:cNvGraphicFramePr>
              <a:graphicFrameLocks noChangeAspect="1"/>
            </p:cNvGraphicFramePr>
            <p:nvPr/>
          </p:nvGraphicFramePr>
          <p:xfrm>
            <a:off x="997" y="2496"/>
            <a:ext cx="443" cy="528"/>
          </p:xfrm>
          <a:graphic>
            <a:graphicData uri="http://schemas.openxmlformats.org/presentationml/2006/ole">
              <mc:AlternateContent xmlns:mc="http://schemas.openxmlformats.org/markup-compatibility/2006">
                <mc:Choice xmlns:v="urn:schemas-microsoft-com:vml" Requires="v">
                  <p:oleObj spid="_x0000_s4101" name="Equation" r:id="rId10" imgW="7315200" imgH="8724900" progId="Equation.3">
                    <p:embed/>
                  </p:oleObj>
                </mc:Choice>
                <mc:Fallback>
                  <p:oleObj name="Equation" r:id="rId10" imgW="7315200" imgH="8724900" progId="Equation.3">
                    <p:embed/>
                    <p:pic>
                      <p:nvPicPr>
                        <p:cNvPr id="7173"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 y="2496"/>
                          <a:ext cx="443" cy="52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sp>
        <p:nvSpPr>
          <p:cNvPr id="7177" name="Text Box 12"/>
          <p:cNvSpPr txBox="1">
            <a:spLocks noChangeArrowheads="1"/>
          </p:cNvSpPr>
          <p:nvPr/>
        </p:nvSpPr>
        <p:spPr bwMode="auto">
          <a:xfrm>
            <a:off x="9223090" y="6494396"/>
            <a:ext cx="1280094" cy="307777"/>
          </a:xfrm>
          <a:prstGeom prst="rect">
            <a:avLst/>
          </a:prstGeom>
          <a:noFill/>
          <a:ln w="9525">
            <a:noFill/>
            <a:miter lim="800000"/>
            <a:headEnd/>
            <a:tailEnd/>
          </a:ln>
        </p:spPr>
        <p:txBody>
          <a:bodyPr wrap="none">
            <a:spAutoFit/>
          </a:bodyPr>
          <a:lstStyle/>
          <a:p>
            <a:pPr algn="ctr"/>
            <a:r>
              <a:rPr lang="en-US" sz="1400" dirty="0"/>
              <a:t>Source: S. Seitz</a:t>
            </a:r>
          </a:p>
        </p:txBody>
      </p:sp>
      <p:sp>
        <p:nvSpPr>
          <p:cNvPr id="11" name="Rectangle 9"/>
          <p:cNvSpPr>
            <a:spLocks/>
          </p:cNvSpPr>
          <p:nvPr/>
        </p:nvSpPr>
        <p:spPr bwMode="auto">
          <a:xfrm>
            <a:off x="2362200" y="6452985"/>
            <a:ext cx="7785100"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82588" indent="-342900">
              <a:spcBef>
                <a:spcPts val="550"/>
              </a:spcBef>
            </a:pPr>
            <a:r>
              <a:rPr lang="en-US" dirty="0">
                <a:latin typeface="Arial" charset="0"/>
                <a:ea typeface="ＭＳ Ｐゴシック" charset="0"/>
                <a:cs typeface="Arial" charset="0"/>
                <a:sym typeface="Arial" charset="0"/>
              </a:rPr>
              <a:t>How can we find (local) maxima of a function?</a:t>
            </a:r>
          </a:p>
        </p:txBody>
      </p:sp>
    </p:spTree>
    <p:extLst>
      <p:ext uri="{BB962C8B-B14F-4D97-AF65-F5344CB8AC3E}">
        <p14:creationId xmlns:p14="http://schemas.microsoft.com/office/powerpoint/2010/main" val="24294041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108FDC8-AB14-4117-BF1E-F3E56AF02CD6}"/>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dirty="0">
                <a:solidFill>
                  <a:srgbClr val="000000"/>
                </a:solidFill>
              </a:rPr>
              <a:t>Laplacian edge detection</a:t>
            </a:r>
          </a:p>
        </p:txBody>
      </p:sp>
      <p:sp>
        <p:nvSpPr>
          <p:cNvPr id="5" name="Text Placeholder 4">
            <a:extLst>
              <a:ext uri="{FF2B5EF4-FFF2-40B4-BE49-F238E27FC236}">
                <a16:creationId xmlns:a16="http://schemas.microsoft.com/office/drawing/2014/main" id="{FA073EBA-A476-443F-9AA8-1BF87EEBE245}"/>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endParaRPr lang="en-US" sz="1800">
              <a:solidFill>
                <a:srgbClr val="000000"/>
              </a:solidFill>
            </a:endParaRPr>
          </a:p>
        </p:txBody>
      </p:sp>
      <p:sp>
        <p:nvSpPr>
          <p:cNvPr id="1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Background pattern&#10;&#10;Description automatically generated">
            <a:extLst>
              <a:ext uri="{FF2B5EF4-FFF2-40B4-BE49-F238E27FC236}">
                <a16:creationId xmlns:a16="http://schemas.microsoft.com/office/drawing/2014/main" id="{63FE1F56-70A8-473D-91A4-43AFF7FB5C8C}"/>
              </a:ext>
            </a:extLst>
          </p:cNvPr>
          <p:cNvPicPr>
            <a:picLocks noChangeAspect="1"/>
          </p:cNvPicPr>
          <p:nvPr/>
        </p:nvPicPr>
        <p:blipFill rotWithShape="1">
          <a:blip r:embed="rId3">
            <a:alphaModFix/>
          </a:blip>
          <a:srcRect l="21153" r="18018" b="2"/>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99084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387899-33FD-4ECB-BF69-0FE09EBE109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Υπενθύμιση: </a:t>
            </a:r>
            <a:r>
              <a:rPr lang="en-US" sz="4000" dirty="0">
                <a:solidFill>
                  <a:srgbClr val="FFFFFF"/>
                </a:solidFill>
              </a:rPr>
              <a:t>Derivative of Gaussian filter</a:t>
            </a:r>
          </a:p>
        </p:txBody>
      </p:sp>
      <p:pic>
        <p:nvPicPr>
          <p:cNvPr id="6" name="Picture 4">
            <a:extLst>
              <a:ext uri="{FF2B5EF4-FFF2-40B4-BE49-F238E27FC236}">
                <a16:creationId xmlns:a16="http://schemas.microsoft.com/office/drawing/2014/main" id="{3E639054-F364-4DB2-BCDE-D8B8EC9881A3}"/>
              </a:ext>
            </a:extLst>
          </p:cNvPr>
          <p:cNvPicPr>
            <a:picLocks noChangeAspect="1" noChangeArrowheads="1"/>
          </p:cNvPicPr>
          <p:nvPr/>
        </p:nvPicPr>
        <p:blipFill>
          <a:blip r:embed="rId3" cstate="print"/>
          <a:srcRect/>
          <a:stretch>
            <a:fillRect/>
          </a:stretch>
        </p:blipFill>
        <p:spPr bwMode="auto">
          <a:xfrm>
            <a:off x="3844132" y="3293947"/>
            <a:ext cx="1752600" cy="1752600"/>
          </a:xfrm>
          <a:prstGeom prst="rect">
            <a:avLst/>
          </a:prstGeom>
          <a:noFill/>
          <a:ln w="9525">
            <a:noFill/>
            <a:miter lim="800000"/>
            <a:headEnd/>
            <a:tailEnd/>
          </a:ln>
        </p:spPr>
      </p:pic>
      <p:pic>
        <p:nvPicPr>
          <p:cNvPr id="7" name="Picture 5">
            <a:extLst>
              <a:ext uri="{FF2B5EF4-FFF2-40B4-BE49-F238E27FC236}">
                <a16:creationId xmlns:a16="http://schemas.microsoft.com/office/drawing/2014/main" id="{CFE88F39-FBBE-4E39-8BFF-2F3FC1E29736}"/>
              </a:ext>
            </a:extLst>
          </p:cNvPr>
          <p:cNvPicPr>
            <a:picLocks noChangeAspect="1" noChangeArrowheads="1"/>
          </p:cNvPicPr>
          <p:nvPr/>
        </p:nvPicPr>
        <p:blipFill>
          <a:blip r:embed="rId4" cstate="print"/>
          <a:srcRect/>
          <a:stretch>
            <a:fillRect/>
          </a:stretch>
        </p:blipFill>
        <p:spPr bwMode="auto">
          <a:xfrm>
            <a:off x="9949657" y="3293947"/>
            <a:ext cx="1752600" cy="1752600"/>
          </a:xfrm>
          <a:prstGeom prst="rect">
            <a:avLst/>
          </a:prstGeom>
          <a:noFill/>
          <a:ln w="9525">
            <a:noFill/>
            <a:miter lim="800000"/>
            <a:headEnd/>
            <a:tailEnd/>
          </a:ln>
        </p:spPr>
      </p:pic>
      <p:pic>
        <p:nvPicPr>
          <p:cNvPr id="9" name="Picture 6">
            <a:extLst>
              <a:ext uri="{FF2B5EF4-FFF2-40B4-BE49-F238E27FC236}">
                <a16:creationId xmlns:a16="http://schemas.microsoft.com/office/drawing/2014/main" id="{4CB5B83F-9D52-4A6E-9B9E-7A9E18FDCC28}"/>
              </a:ext>
            </a:extLst>
          </p:cNvPr>
          <p:cNvPicPr>
            <a:picLocks noChangeAspect="1" noChangeArrowheads="1"/>
          </p:cNvPicPr>
          <p:nvPr/>
        </p:nvPicPr>
        <p:blipFill>
          <a:blip r:embed="rId5" cstate="print"/>
          <a:srcRect/>
          <a:stretch>
            <a:fillRect/>
          </a:stretch>
        </p:blipFill>
        <p:spPr bwMode="auto">
          <a:xfrm>
            <a:off x="234967" y="2586477"/>
            <a:ext cx="3429000" cy="2700338"/>
          </a:xfrm>
          <a:prstGeom prst="rect">
            <a:avLst/>
          </a:prstGeom>
          <a:noFill/>
          <a:ln w="9525">
            <a:noFill/>
            <a:miter lim="800000"/>
            <a:headEnd/>
            <a:tailEnd/>
          </a:ln>
        </p:spPr>
      </p:pic>
      <p:pic>
        <p:nvPicPr>
          <p:cNvPr id="11" name="Picture 7">
            <a:extLst>
              <a:ext uri="{FF2B5EF4-FFF2-40B4-BE49-F238E27FC236}">
                <a16:creationId xmlns:a16="http://schemas.microsoft.com/office/drawing/2014/main" id="{DC11F230-8FED-4001-AE5D-EBC91730D839}"/>
              </a:ext>
            </a:extLst>
          </p:cNvPr>
          <p:cNvPicPr>
            <a:picLocks noChangeAspect="1" noChangeArrowheads="1"/>
          </p:cNvPicPr>
          <p:nvPr/>
        </p:nvPicPr>
        <p:blipFill>
          <a:blip r:embed="rId6" cstate="print"/>
          <a:srcRect/>
          <a:stretch>
            <a:fillRect/>
          </a:stretch>
        </p:blipFill>
        <p:spPr bwMode="auto">
          <a:xfrm>
            <a:off x="6068074" y="2683319"/>
            <a:ext cx="3363913" cy="2759075"/>
          </a:xfrm>
          <a:prstGeom prst="rect">
            <a:avLst/>
          </a:prstGeom>
          <a:noFill/>
          <a:ln w="9525">
            <a:noFill/>
            <a:miter lim="800000"/>
            <a:headEnd/>
            <a:tailEnd/>
          </a:ln>
        </p:spPr>
      </p:pic>
      <p:sp>
        <p:nvSpPr>
          <p:cNvPr id="12" name="Text Box 8">
            <a:extLst>
              <a:ext uri="{FF2B5EF4-FFF2-40B4-BE49-F238E27FC236}">
                <a16:creationId xmlns:a16="http://schemas.microsoft.com/office/drawing/2014/main" id="{A6B428DC-AEC7-49D9-B5C2-32D2587C90C3}"/>
              </a:ext>
            </a:extLst>
          </p:cNvPr>
          <p:cNvSpPr txBox="1">
            <a:spLocks noChangeArrowheads="1"/>
          </p:cNvSpPr>
          <p:nvPr/>
        </p:nvSpPr>
        <p:spPr bwMode="auto">
          <a:xfrm>
            <a:off x="1308426" y="5254030"/>
            <a:ext cx="1193147" cy="369332"/>
          </a:xfrm>
          <a:prstGeom prst="rect">
            <a:avLst/>
          </a:prstGeom>
          <a:noFill/>
          <a:ln w="9525">
            <a:noFill/>
            <a:miter lim="800000"/>
            <a:headEnd/>
            <a:tailEnd/>
          </a:ln>
        </p:spPr>
        <p:txBody>
          <a:bodyPr wrap="none">
            <a:spAutoFit/>
          </a:bodyPr>
          <a:lstStyle/>
          <a:p>
            <a:r>
              <a:rPr lang="en-US" i="1" dirty="0" err="1"/>
              <a:t>x</a:t>
            </a:r>
            <a:r>
              <a:rPr lang="en-US" dirty="0"/>
              <a:t>-direction</a:t>
            </a:r>
          </a:p>
        </p:txBody>
      </p:sp>
      <p:sp>
        <p:nvSpPr>
          <p:cNvPr id="13" name="Text Box 9">
            <a:extLst>
              <a:ext uri="{FF2B5EF4-FFF2-40B4-BE49-F238E27FC236}">
                <a16:creationId xmlns:a16="http://schemas.microsoft.com/office/drawing/2014/main" id="{8F961277-86BA-4007-BB7C-FBFD45BF994A}"/>
              </a:ext>
            </a:extLst>
          </p:cNvPr>
          <p:cNvSpPr txBox="1">
            <a:spLocks noChangeArrowheads="1"/>
          </p:cNvSpPr>
          <p:nvPr/>
        </p:nvSpPr>
        <p:spPr bwMode="auto">
          <a:xfrm>
            <a:off x="7030371" y="5286115"/>
            <a:ext cx="1196353" cy="369332"/>
          </a:xfrm>
          <a:prstGeom prst="rect">
            <a:avLst/>
          </a:prstGeom>
          <a:noFill/>
          <a:ln w="9525">
            <a:noFill/>
            <a:miter lim="800000"/>
            <a:headEnd/>
            <a:tailEnd/>
          </a:ln>
        </p:spPr>
        <p:txBody>
          <a:bodyPr wrap="none">
            <a:spAutoFit/>
          </a:bodyPr>
          <a:lstStyle/>
          <a:p>
            <a:r>
              <a:rPr lang="en-US" i="1" dirty="0"/>
              <a:t>y</a:t>
            </a:r>
            <a:r>
              <a:rPr lang="en-US" dirty="0"/>
              <a:t>-direction</a:t>
            </a:r>
          </a:p>
        </p:txBody>
      </p:sp>
    </p:spTree>
    <p:extLst>
      <p:ext uri="{BB962C8B-B14F-4D97-AF65-F5344CB8AC3E}">
        <p14:creationId xmlns:p14="http://schemas.microsoft.com/office/powerpoint/2010/main" val="344629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09800" y="0"/>
            <a:ext cx="7772400" cy="990600"/>
          </a:xfrm>
          <a:ln/>
        </p:spPr>
        <p:txBody>
          <a:bodyPr vert="horz" lIns="91440" tIns="45720" rIns="132080" bIns="45720" rtlCol="0" anchor="ctr">
            <a:normAutofit/>
          </a:bodyPr>
          <a:lstStyle/>
          <a:p>
            <a:r>
              <a:rPr lang="en-US"/>
              <a:t>Laplacian of Gaussian</a:t>
            </a:r>
          </a:p>
        </p:txBody>
      </p:sp>
      <p:sp>
        <p:nvSpPr>
          <p:cNvPr id="20483" name="Rectangle 3"/>
          <p:cNvSpPr>
            <a:spLocks noGrp="1" noChangeArrowheads="1"/>
          </p:cNvSpPr>
          <p:nvPr>
            <p:ph type="body" idx="1"/>
          </p:nvPr>
        </p:nvSpPr>
        <p:spPr>
          <a:xfrm>
            <a:off x="2209800" y="1066800"/>
            <a:ext cx="7772400" cy="5791200"/>
          </a:xfrm>
          <a:ln/>
        </p:spPr>
        <p:txBody>
          <a:bodyPr vert="horz" lIns="91440" tIns="45720" rIns="132080" bIns="45720" rtlCol="0">
            <a:normAutofit/>
          </a:bodyPr>
          <a:lstStyle/>
          <a:p>
            <a:pPr marL="382588" indent="-342900"/>
            <a:r>
              <a:rPr lang="en-US"/>
              <a:t>Consider  </a:t>
            </a:r>
          </a:p>
        </p:txBody>
      </p:sp>
      <p:pic>
        <p:nvPicPr>
          <p:cNvPr id="2048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6063" y="1482590"/>
            <a:ext cx="5822950" cy="472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20485"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526" y="1077430"/>
            <a:ext cx="148272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20486"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2181226"/>
            <a:ext cx="17303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20487"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5564" y="3471864"/>
            <a:ext cx="687387" cy="541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20488"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689" y="5035550"/>
            <a:ext cx="148272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20489" name="Rectangle 9"/>
          <p:cNvSpPr>
            <a:spLocks/>
          </p:cNvSpPr>
          <p:nvPr/>
        </p:nvSpPr>
        <p:spPr bwMode="auto">
          <a:xfrm>
            <a:off x="5837077" y="3479800"/>
            <a:ext cx="2364108"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r>
              <a:rPr lang="en-US">
                <a:latin typeface="Arial" charset="0"/>
                <a:ea typeface="ＭＳ Ｐゴシック" charset="0"/>
                <a:cs typeface="Arial" charset="0"/>
                <a:sym typeface="Arial" charset="0"/>
              </a:rPr>
              <a:t>Laplacian of Gaussian</a:t>
            </a:r>
          </a:p>
          <a:p>
            <a:pPr marL="39688" algn="ctr"/>
            <a:r>
              <a:rPr lang="en-US">
                <a:latin typeface="Arial" charset="0"/>
                <a:ea typeface="ＭＳ Ｐゴシック" charset="0"/>
                <a:cs typeface="Arial" charset="0"/>
                <a:sym typeface="Arial" charset="0"/>
              </a:rPr>
              <a:t>operator</a:t>
            </a:r>
          </a:p>
        </p:txBody>
      </p:sp>
      <p:sp>
        <p:nvSpPr>
          <p:cNvPr id="20490" name="Rectangle 10"/>
          <p:cNvSpPr>
            <a:spLocks/>
          </p:cNvSpPr>
          <p:nvPr/>
        </p:nvSpPr>
        <p:spPr bwMode="auto">
          <a:xfrm>
            <a:off x="2209800" y="6324600"/>
            <a:ext cx="3098800"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82588" indent="-342900">
              <a:spcBef>
                <a:spcPts val="550"/>
              </a:spcBef>
            </a:pPr>
            <a:r>
              <a:rPr lang="en-US">
                <a:latin typeface="Arial" charset="0"/>
                <a:ea typeface="ＭＳ Ｐゴシック" charset="0"/>
                <a:cs typeface="Arial" charset="0"/>
                <a:sym typeface="Arial" charset="0"/>
              </a:rPr>
              <a:t>Where is the edge?  </a:t>
            </a:r>
          </a:p>
        </p:txBody>
      </p:sp>
      <p:sp>
        <p:nvSpPr>
          <p:cNvPr id="20491" name="Rectangle 11"/>
          <p:cNvSpPr>
            <a:spLocks/>
          </p:cNvSpPr>
          <p:nvPr/>
        </p:nvSpPr>
        <p:spPr bwMode="auto">
          <a:xfrm>
            <a:off x="5299075" y="6324600"/>
            <a:ext cx="4597400"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82588" indent="-342900">
              <a:spcBef>
                <a:spcPts val="550"/>
              </a:spcBef>
            </a:pPr>
            <a:r>
              <a:rPr lang="en-US">
                <a:latin typeface="Arial" charset="0"/>
                <a:ea typeface="ＭＳ Ｐゴシック" charset="0"/>
                <a:cs typeface="Arial" charset="0"/>
                <a:sym typeface="Arial" charset="0"/>
              </a:rPr>
              <a:t>Zero-crossings of bottom graph</a:t>
            </a:r>
          </a:p>
        </p:txBody>
      </p:sp>
    </p:spTree>
    <p:extLst>
      <p:ext uri="{BB962C8B-B14F-4D97-AF65-F5344CB8AC3E}">
        <p14:creationId xmlns:p14="http://schemas.microsoft.com/office/powerpoint/2010/main" val="28889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387899-33FD-4ECB-BF69-0FE09EBE109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2D edge detection filters</a:t>
            </a:r>
          </a:p>
        </p:txBody>
      </p:sp>
      <p:pic>
        <p:nvPicPr>
          <p:cNvPr id="6" name="Picture 3">
            <a:extLst>
              <a:ext uri="{FF2B5EF4-FFF2-40B4-BE49-F238E27FC236}">
                <a16:creationId xmlns:a16="http://schemas.microsoft.com/office/drawing/2014/main" id="{C6900740-7A2B-458A-868B-54F79A9931F6}"/>
              </a:ext>
            </a:extLst>
          </p:cNvPr>
          <p:cNvPicPr>
            <a:picLocks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80395" y="2176872"/>
            <a:ext cx="2733675" cy="1920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7" name="Picture 4">
            <a:extLst>
              <a:ext uri="{FF2B5EF4-FFF2-40B4-BE49-F238E27FC236}">
                <a16:creationId xmlns:a16="http://schemas.microsoft.com/office/drawing/2014/main" id="{F9D7AF7B-B027-4E62-8021-0389B72E31B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5995" y="3069047"/>
            <a:ext cx="3006725" cy="1317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9" name="Picture 5">
            <a:extLst>
              <a:ext uri="{FF2B5EF4-FFF2-40B4-BE49-F238E27FC236}">
                <a16:creationId xmlns:a16="http://schemas.microsoft.com/office/drawing/2014/main" id="{50D2425D-1606-4A64-859B-17CB728F48E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1507" y="4702585"/>
            <a:ext cx="2747962" cy="59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grpSp>
        <p:nvGrpSpPr>
          <p:cNvPr id="11" name="Group 9">
            <a:extLst>
              <a:ext uri="{FF2B5EF4-FFF2-40B4-BE49-F238E27FC236}">
                <a16:creationId xmlns:a16="http://schemas.microsoft.com/office/drawing/2014/main" id="{12CBFC74-2110-4EA0-8202-82FFA05F8589}"/>
              </a:ext>
            </a:extLst>
          </p:cNvPr>
          <p:cNvGrpSpPr>
            <a:grpSpLocks/>
          </p:cNvGrpSpPr>
          <p:nvPr/>
        </p:nvGrpSpPr>
        <p:grpSpPr bwMode="auto">
          <a:xfrm>
            <a:off x="2257425" y="5653616"/>
            <a:ext cx="7915276" cy="1150940"/>
            <a:chOff x="-118" y="46"/>
            <a:chExt cx="4986" cy="725"/>
          </a:xfrm>
        </p:grpSpPr>
        <p:sp>
          <p:nvSpPr>
            <p:cNvPr id="12" name="Rectangle 6">
              <a:extLst>
                <a:ext uri="{FF2B5EF4-FFF2-40B4-BE49-F238E27FC236}">
                  <a16:creationId xmlns:a16="http://schemas.microsoft.com/office/drawing/2014/main" id="{51BE3836-91CE-4059-9305-D0ED5E663BC5}"/>
                </a:ext>
              </a:extLst>
            </p:cNvPr>
            <p:cNvSpPr>
              <a:spLocks/>
            </p:cNvSpPr>
            <p:nvPr/>
          </p:nvSpPr>
          <p:spPr bwMode="auto">
            <a:xfrm>
              <a:off x="-36" y="110"/>
              <a:ext cx="4904"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82588" indent="-342900">
                <a:spcBef>
                  <a:spcPts val="550"/>
                </a:spcBef>
              </a:pPr>
              <a:r>
                <a:rPr lang="en-US" dirty="0">
                  <a:latin typeface="Arial" charset="0"/>
                  <a:ea typeface="ＭＳ Ｐゴシック" charset="0"/>
                  <a:cs typeface="Arial" charset="0"/>
                  <a:sym typeface="Arial" charset="0"/>
                </a:rPr>
                <a:t>      is the </a:t>
              </a:r>
              <a:r>
                <a:rPr lang="en-US" dirty="0" err="1">
                  <a:latin typeface="Arial Bold" charset="0"/>
                  <a:ea typeface="ＭＳ Ｐゴシック" charset="0"/>
                  <a:cs typeface="Arial Bold" charset="0"/>
                  <a:sym typeface="Arial Bold" charset="0"/>
                </a:rPr>
                <a:t>Laplacian</a:t>
              </a:r>
              <a:r>
                <a:rPr lang="en-US" dirty="0">
                  <a:latin typeface="Arial" charset="0"/>
                  <a:ea typeface="ＭＳ Ｐゴシック" charset="0"/>
                  <a:cs typeface="Arial" charset="0"/>
                  <a:sym typeface="Arial" charset="0"/>
                </a:rPr>
                <a:t> operator:</a:t>
              </a:r>
            </a:p>
          </p:txBody>
        </p:sp>
        <p:pic>
          <p:nvPicPr>
            <p:cNvPr id="13" name="Picture 7">
              <a:extLst>
                <a:ext uri="{FF2B5EF4-FFF2-40B4-BE49-F238E27FC236}">
                  <a16:creationId xmlns:a16="http://schemas.microsoft.com/office/drawing/2014/main" id="{45BC22B7-D981-4C74-9F95-10638A393E3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 y="46"/>
              <a:ext cx="271" cy="2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14" name="Picture 8">
              <a:extLst>
                <a:ext uri="{FF2B5EF4-FFF2-40B4-BE49-F238E27FC236}">
                  <a16:creationId xmlns:a16="http://schemas.microsoft.com/office/drawing/2014/main" id="{6CDEB8F5-C2B6-458D-ACA4-EFE3437E4DE5}"/>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0" y="393"/>
              <a:ext cx="1624" cy="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grpSp>
      <p:grpSp>
        <p:nvGrpSpPr>
          <p:cNvPr id="15" name="Group 13">
            <a:extLst>
              <a:ext uri="{FF2B5EF4-FFF2-40B4-BE49-F238E27FC236}">
                <a16:creationId xmlns:a16="http://schemas.microsoft.com/office/drawing/2014/main" id="{16207308-32F5-406D-B386-44CFFCA02E1A}"/>
              </a:ext>
            </a:extLst>
          </p:cNvPr>
          <p:cNvGrpSpPr>
            <a:grpSpLocks/>
          </p:cNvGrpSpPr>
          <p:nvPr/>
        </p:nvGrpSpPr>
        <p:grpSpPr bwMode="auto">
          <a:xfrm>
            <a:off x="7666832" y="2953159"/>
            <a:ext cx="2824162" cy="3033712"/>
            <a:chOff x="0" y="0"/>
            <a:chExt cx="1779" cy="1911"/>
          </a:xfrm>
        </p:grpSpPr>
        <p:pic>
          <p:nvPicPr>
            <p:cNvPr id="16" name="Picture 10">
              <a:extLst>
                <a:ext uri="{FF2B5EF4-FFF2-40B4-BE49-F238E27FC236}">
                  <a16:creationId xmlns:a16="http://schemas.microsoft.com/office/drawing/2014/main" id="{F70153D4-2363-4476-8446-17B24CA4533D}"/>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 y="249"/>
              <a:ext cx="1638" cy="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17" name="Picture 11">
              <a:extLst>
                <a:ext uri="{FF2B5EF4-FFF2-40B4-BE49-F238E27FC236}">
                  <a16:creationId xmlns:a16="http://schemas.microsoft.com/office/drawing/2014/main" id="{04097C12-A30C-469B-8CAD-AE54A22C53B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201"/>
              <a:ext cx="763" cy="1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18" name="Rectangle 12">
              <a:extLst>
                <a:ext uri="{FF2B5EF4-FFF2-40B4-BE49-F238E27FC236}">
                  <a16:creationId xmlns:a16="http://schemas.microsoft.com/office/drawing/2014/main" id="{08A16940-E90B-48CA-8F21-7457FD116676}"/>
                </a:ext>
              </a:extLst>
            </p:cNvPr>
            <p:cNvSpPr>
              <a:spLocks/>
            </p:cNvSpPr>
            <p:nvPr/>
          </p:nvSpPr>
          <p:spPr bwMode="auto">
            <a:xfrm>
              <a:off x="220" y="0"/>
              <a:ext cx="1489"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r>
                <a:rPr lang="en-US">
                  <a:latin typeface="Arial" charset="0"/>
                  <a:ea typeface="ＭＳ Ｐゴシック" charset="0"/>
                  <a:cs typeface="Arial" charset="0"/>
                  <a:sym typeface="Arial" charset="0"/>
                </a:rPr>
                <a:t>Laplacian of Gaussian</a:t>
              </a:r>
            </a:p>
          </p:txBody>
        </p:sp>
      </p:grpSp>
      <p:sp>
        <p:nvSpPr>
          <p:cNvPr id="19" name="Rectangle 14">
            <a:extLst>
              <a:ext uri="{FF2B5EF4-FFF2-40B4-BE49-F238E27FC236}">
                <a16:creationId xmlns:a16="http://schemas.microsoft.com/office/drawing/2014/main" id="{116B41F7-DBEE-45A6-8320-F897C94D9710}"/>
              </a:ext>
            </a:extLst>
          </p:cNvPr>
          <p:cNvSpPr>
            <a:spLocks/>
          </p:cNvSpPr>
          <p:nvPr/>
        </p:nvSpPr>
        <p:spPr bwMode="auto">
          <a:xfrm>
            <a:off x="2688248" y="4324760"/>
            <a:ext cx="105605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r>
              <a:rPr lang="en-US">
                <a:latin typeface="Arial" charset="0"/>
                <a:ea typeface="ＭＳ Ｐゴシック" charset="0"/>
                <a:cs typeface="Arial" charset="0"/>
                <a:sym typeface="Arial" charset="0"/>
              </a:rPr>
              <a:t>Gaussian</a:t>
            </a:r>
          </a:p>
        </p:txBody>
      </p:sp>
      <p:sp>
        <p:nvSpPr>
          <p:cNvPr id="20" name="Rectangle 15">
            <a:extLst>
              <a:ext uri="{FF2B5EF4-FFF2-40B4-BE49-F238E27FC236}">
                <a16:creationId xmlns:a16="http://schemas.microsoft.com/office/drawing/2014/main" id="{2652D17E-42C5-488E-8EBC-2FEA6A90BD22}"/>
              </a:ext>
            </a:extLst>
          </p:cNvPr>
          <p:cNvSpPr>
            <a:spLocks/>
          </p:cNvSpPr>
          <p:nvPr/>
        </p:nvSpPr>
        <p:spPr bwMode="auto">
          <a:xfrm>
            <a:off x="5006021" y="4324760"/>
            <a:ext cx="23641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r>
              <a:rPr lang="en-US">
                <a:latin typeface="Arial" charset="0"/>
                <a:ea typeface="ＭＳ Ｐゴシック" charset="0"/>
                <a:cs typeface="Arial" charset="0"/>
                <a:sym typeface="Arial" charset="0"/>
              </a:rPr>
              <a:t>derivative of Gaussian</a:t>
            </a:r>
          </a:p>
        </p:txBody>
      </p:sp>
      <p:pic>
        <p:nvPicPr>
          <p:cNvPr id="21" name="Picture 16">
            <a:extLst>
              <a:ext uri="{FF2B5EF4-FFF2-40B4-BE49-F238E27FC236}">
                <a16:creationId xmlns:a16="http://schemas.microsoft.com/office/drawing/2014/main" id="{6EE9E1C7-C0F2-4353-B29F-C82D0BA4A1E5}"/>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9932" y="4759734"/>
            <a:ext cx="1187450" cy="52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425411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32771"/>
            <a:ext cx="8229600" cy="1143000"/>
          </a:xfrm>
          <a:ln/>
        </p:spPr>
        <p:txBody>
          <a:bodyPr vert="horz" lIns="91440" tIns="45720" rIns="132080" bIns="45720" rtlCol="0" anchor="ctr">
            <a:normAutofit/>
          </a:bodyPr>
          <a:lstStyle/>
          <a:p>
            <a:r>
              <a:rPr lang="en-US" dirty="0"/>
              <a:t>Edge detection by subtraction</a:t>
            </a:r>
          </a:p>
        </p:txBody>
      </p:sp>
      <p:pic>
        <p:nvPicPr>
          <p:cNvPr id="23555"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1066800"/>
            <a:ext cx="4972050" cy="497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23556" name="Rectangle 4"/>
          <p:cNvSpPr>
            <a:spLocks/>
          </p:cNvSpPr>
          <p:nvPr/>
        </p:nvSpPr>
        <p:spPr bwMode="auto">
          <a:xfrm>
            <a:off x="5645151" y="6124576"/>
            <a:ext cx="825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latin typeface="Arial" charset="0"/>
                <a:ea typeface="ＭＳ Ｐゴシック" charset="0"/>
                <a:cs typeface="Arial" charset="0"/>
                <a:sym typeface="Arial" charset="0"/>
              </a:rPr>
              <a:t>original</a:t>
            </a:r>
          </a:p>
        </p:txBody>
      </p:sp>
    </p:spTree>
    <p:extLst>
      <p:ext uri="{BB962C8B-B14F-4D97-AF65-F5344CB8AC3E}">
        <p14:creationId xmlns:p14="http://schemas.microsoft.com/office/powerpoint/2010/main" val="426000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688" y="1066800"/>
            <a:ext cx="4972050" cy="497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24579" name="Rectangle 3"/>
          <p:cNvSpPr>
            <a:spLocks noGrp="1" noChangeArrowheads="1"/>
          </p:cNvSpPr>
          <p:nvPr>
            <p:ph type="title"/>
          </p:nvPr>
        </p:nvSpPr>
        <p:spPr>
          <a:xfrm>
            <a:off x="1981200" y="-30935"/>
            <a:ext cx="8229600" cy="1143000"/>
          </a:xfrm>
          <a:ln/>
        </p:spPr>
        <p:txBody>
          <a:bodyPr vert="horz" lIns="91440" tIns="45720" rIns="132080" bIns="45720" rtlCol="0" anchor="ctr">
            <a:normAutofit/>
          </a:bodyPr>
          <a:lstStyle/>
          <a:p>
            <a:r>
              <a:rPr lang="en-US" dirty="0"/>
              <a:t>Edge detection by subtraction</a:t>
            </a:r>
          </a:p>
        </p:txBody>
      </p:sp>
      <p:sp>
        <p:nvSpPr>
          <p:cNvPr id="24580" name="Rectangle 4"/>
          <p:cNvSpPr>
            <a:spLocks/>
          </p:cNvSpPr>
          <p:nvPr/>
        </p:nvSpPr>
        <p:spPr bwMode="auto">
          <a:xfrm>
            <a:off x="4901891" y="6124576"/>
            <a:ext cx="272318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r>
              <a:rPr lang="en-US">
                <a:latin typeface="Arial" charset="0"/>
                <a:ea typeface="ＭＳ Ｐゴシック" charset="0"/>
                <a:cs typeface="Arial" charset="0"/>
                <a:sym typeface="Arial" charset="0"/>
              </a:rPr>
              <a:t>smoothed (5x5 Gaussian)</a:t>
            </a:r>
          </a:p>
        </p:txBody>
      </p:sp>
    </p:spTree>
    <p:extLst>
      <p:ext uri="{BB962C8B-B14F-4D97-AF65-F5344CB8AC3E}">
        <p14:creationId xmlns:p14="http://schemas.microsoft.com/office/powerpoint/2010/main" val="3406398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863" y="1066800"/>
            <a:ext cx="4972050" cy="497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25603" name="Rectangle 3"/>
          <p:cNvSpPr>
            <a:spLocks noGrp="1" noChangeArrowheads="1"/>
          </p:cNvSpPr>
          <p:nvPr>
            <p:ph type="title"/>
          </p:nvPr>
        </p:nvSpPr>
        <p:spPr>
          <a:xfrm>
            <a:off x="1981200" y="-27159"/>
            <a:ext cx="8229600" cy="1143000"/>
          </a:xfrm>
          <a:ln/>
        </p:spPr>
        <p:txBody>
          <a:bodyPr vert="horz" lIns="91440" tIns="45720" rIns="132080" bIns="45720" rtlCol="0" anchor="ctr">
            <a:normAutofit/>
          </a:bodyPr>
          <a:lstStyle/>
          <a:p>
            <a:r>
              <a:rPr lang="en-US" dirty="0"/>
              <a:t>Edge detection by subtraction</a:t>
            </a:r>
          </a:p>
        </p:txBody>
      </p:sp>
      <p:sp>
        <p:nvSpPr>
          <p:cNvPr id="25604" name="Rectangle 4"/>
          <p:cNvSpPr>
            <a:spLocks/>
          </p:cNvSpPr>
          <p:nvPr/>
        </p:nvSpPr>
        <p:spPr bwMode="auto">
          <a:xfrm>
            <a:off x="5211318" y="5972176"/>
            <a:ext cx="2094803"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r>
              <a:rPr lang="en-US">
                <a:latin typeface="Arial" charset="0"/>
                <a:ea typeface="ＭＳ Ｐゴシック" charset="0"/>
                <a:cs typeface="Arial" charset="0"/>
                <a:sym typeface="Arial" charset="0"/>
              </a:rPr>
              <a:t>smoothed – original</a:t>
            </a:r>
          </a:p>
          <a:p>
            <a:pPr marL="39688" algn="ctr"/>
            <a:r>
              <a:rPr lang="en-US" sz="1400">
                <a:latin typeface="Arial" charset="0"/>
                <a:ea typeface="ＭＳ Ｐゴシック" charset="0"/>
                <a:cs typeface="Arial" charset="0"/>
                <a:sym typeface="Arial" charset="0"/>
              </a:rPr>
              <a:t>(scaled by 4, offset +128)</a:t>
            </a:r>
          </a:p>
        </p:txBody>
      </p:sp>
      <p:sp>
        <p:nvSpPr>
          <p:cNvPr id="25605" name="Rectangle 5"/>
          <p:cNvSpPr>
            <a:spLocks/>
          </p:cNvSpPr>
          <p:nvPr/>
        </p:nvSpPr>
        <p:spPr bwMode="auto">
          <a:xfrm>
            <a:off x="8882064" y="3200400"/>
            <a:ext cx="1120177"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latin typeface="Arial" charset="0"/>
                <a:ea typeface="ＭＳ Ｐゴシック" charset="0"/>
                <a:cs typeface="Arial" charset="0"/>
                <a:sym typeface="Arial" charset="0"/>
              </a:rPr>
              <a:t>Why does</a:t>
            </a:r>
          </a:p>
          <a:p>
            <a:pPr marL="39688"/>
            <a:r>
              <a:rPr lang="en-US">
                <a:latin typeface="Arial" charset="0"/>
                <a:ea typeface="ＭＳ Ｐゴシック" charset="0"/>
                <a:cs typeface="Arial" charset="0"/>
                <a:sym typeface="Arial" charset="0"/>
              </a:rPr>
              <a:t>this work?</a:t>
            </a:r>
          </a:p>
        </p:txBody>
      </p:sp>
    </p:spTree>
    <p:extLst>
      <p:ext uri="{BB962C8B-B14F-4D97-AF65-F5344CB8AC3E}">
        <p14:creationId xmlns:p14="http://schemas.microsoft.com/office/powerpoint/2010/main" val="3896314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387899-33FD-4ECB-BF69-0FE09EBE109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Gaussian - image filter</a:t>
            </a:r>
          </a:p>
        </p:txBody>
      </p:sp>
      <p:pic>
        <p:nvPicPr>
          <p:cNvPr id="6" name="Picture 3">
            <a:extLst>
              <a:ext uri="{FF2B5EF4-FFF2-40B4-BE49-F238E27FC236}">
                <a16:creationId xmlns:a16="http://schemas.microsoft.com/office/drawing/2014/main" id="{618FD79C-9483-4EA8-8C38-BAB7931505D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226" y="3568129"/>
            <a:ext cx="2733675" cy="1920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7" name="Picture 4">
            <a:extLst>
              <a:ext uri="{FF2B5EF4-FFF2-40B4-BE49-F238E27FC236}">
                <a16:creationId xmlns:a16="http://schemas.microsoft.com/office/drawing/2014/main" id="{32AE9963-4E1B-42A3-9D0A-435C6190DBA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909" y="3915633"/>
            <a:ext cx="2600325" cy="263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9" name="Rectangle 5">
            <a:extLst>
              <a:ext uri="{FF2B5EF4-FFF2-40B4-BE49-F238E27FC236}">
                <a16:creationId xmlns:a16="http://schemas.microsoft.com/office/drawing/2014/main" id="{84A9165C-3943-4D68-956C-92667D39A5F5}"/>
              </a:ext>
            </a:extLst>
          </p:cNvPr>
          <p:cNvSpPr>
            <a:spLocks/>
          </p:cNvSpPr>
          <p:nvPr/>
        </p:nvSpPr>
        <p:spPr bwMode="auto">
          <a:xfrm>
            <a:off x="7771952" y="7652932"/>
            <a:ext cx="23641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r>
              <a:rPr lang="en-US">
                <a:latin typeface="Arial" charset="0"/>
                <a:ea typeface="ＭＳ Ｐゴシック" charset="0"/>
                <a:cs typeface="Arial" charset="0"/>
                <a:sym typeface="Arial" charset="0"/>
              </a:rPr>
              <a:t>Laplacian of Gaussian</a:t>
            </a:r>
          </a:p>
        </p:txBody>
      </p:sp>
      <p:sp>
        <p:nvSpPr>
          <p:cNvPr id="11" name="Rectangle 6">
            <a:extLst>
              <a:ext uri="{FF2B5EF4-FFF2-40B4-BE49-F238E27FC236}">
                <a16:creationId xmlns:a16="http://schemas.microsoft.com/office/drawing/2014/main" id="{B6E3915C-DAF6-4567-A668-62D08E181A88}"/>
              </a:ext>
            </a:extLst>
          </p:cNvPr>
          <p:cNvSpPr>
            <a:spLocks/>
          </p:cNvSpPr>
          <p:nvPr/>
        </p:nvSpPr>
        <p:spPr bwMode="auto">
          <a:xfrm>
            <a:off x="1993429" y="5976532"/>
            <a:ext cx="105605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r>
              <a:rPr lang="en-US">
                <a:latin typeface="Arial" charset="0"/>
                <a:ea typeface="ＭＳ Ｐゴシック" charset="0"/>
                <a:cs typeface="Arial" charset="0"/>
                <a:sym typeface="Arial" charset="0"/>
              </a:rPr>
              <a:t>Gaussian</a:t>
            </a:r>
          </a:p>
        </p:txBody>
      </p:sp>
      <p:sp>
        <p:nvSpPr>
          <p:cNvPr id="12" name="AutoShape 7">
            <a:extLst>
              <a:ext uri="{FF2B5EF4-FFF2-40B4-BE49-F238E27FC236}">
                <a16:creationId xmlns:a16="http://schemas.microsoft.com/office/drawing/2014/main" id="{3A357725-205E-4798-9EF5-B4E5D9A56301}"/>
              </a:ext>
            </a:extLst>
          </p:cNvPr>
          <p:cNvSpPr>
            <a:spLocks/>
          </p:cNvSpPr>
          <p:nvPr/>
        </p:nvSpPr>
        <p:spPr bwMode="auto">
          <a:xfrm>
            <a:off x="4455825" y="4574603"/>
            <a:ext cx="2895600" cy="1066800"/>
          </a:xfrm>
          <a:custGeom>
            <a:avLst/>
            <a:gdLst/>
            <a:ahLst/>
            <a:cxnLst/>
            <a:rect l="0" t="0" r="r" b="b"/>
            <a:pathLst>
              <a:path w="21600" h="21600">
                <a:moveTo>
                  <a:pt x="0" y="9257"/>
                </a:moveTo>
                <a:lnTo>
                  <a:pt x="9663" y="21600"/>
                </a:lnTo>
                <a:lnTo>
                  <a:pt x="21600" y="12343"/>
                </a:lnTo>
                <a:lnTo>
                  <a:pt x="11937" y="0"/>
                </a:lnTo>
                <a:lnTo>
                  <a:pt x="0" y="9257"/>
                </a:lnTo>
                <a:close/>
                <a:moveTo>
                  <a:pt x="0" y="9257"/>
                </a:moveTo>
              </a:path>
            </a:pathLst>
          </a:custGeom>
          <a:solidFill>
            <a:srgbClr val="EAEAEA"/>
          </a:solidFill>
          <a:ln w="9525" cap="flat">
            <a:solidFill>
              <a:schemeClr val="tx1"/>
            </a:solidFill>
            <a:prstDash val="solid"/>
            <a:round/>
            <a:headEnd type="none" w="med" len="med"/>
            <a:tailEnd type="none" w="med" len="med"/>
          </a:ln>
        </p:spPr>
        <p:txBody>
          <a:bodyPr lIns="0" tIns="0" rIns="0" bIns="0"/>
          <a:lstStyle/>
          <a:p>
            <a:endParaRPr lang="en-US"/>
          </a:p>
        </p:txBody>
      </p:sp>
      <p:sp>
        <p:nvSpPr>
          <p:cNvPr id="13" name="AutoShape 8">
            <a:extLst>
              <a:ext uri="{FF2B5EF4-FFF2-40B4-BE49-F238E27FC236}">
                <a16:creationId xmlns:a16="http://schemas.microsoft.com/office/drawing/2014/main" id="{2C5A1098-9A6E-42F6-A673-3CB2DE70CB4D}"/>
              </a:ext>
            </a:extLst>
          </p:cNvPr>
          <p:cNvSpPr>
            <a:spLocks/>
          </p:cNvSpPr>
          <p:nvPr/>
        </p:nvSpPr>
        <p:spPr bwMode="auto">
          <a:xfrm>
            <a:off x="5789281" y="2355745"/>
            <a:ext cx="203432" cy="71409"/>
          </a:xfrm>
          <a:custGeom>
            <a:avLst/>
            <a:gdLst/>
            <a:ahLst/>
            <a:cxnLst/>
            <a:rect l="0" t="0" r="r" b="b"/>
            <a:pathLst>
              <a:path w="21600" h="21600">
                <a:moveTo>
                  <a:pt x="0" y="9257"/>
                </a:moveTo>
                <a:lnTo>
                  <a:pt x="9663" y="21600"/>
                </a:lnTo>
                <a:lnTo>
                  <a:pt x="21600" y="12343"/>
                </a:lnTo>
                <a:lnTo>
                  <a:pt x="11937" y="0"/>
                </a:lnTo>
                <a:lnTo>
                  <a:pt x="0" y="9257"/>
                </a:lnTo>
                <a:close/>
                <a:moveTo>
                  <a:pt x="0" y="9257"/>
                </a:moveTo>
              </a:path>
            </a:pathLst>
          </a:custGeom>
          <a:solidFill>
            <a:srgbClr val="EAEAEA"/>
          </a:solidFill>
          <a:ln w="9525" cap="flat">
            <a:solidFill>
              <a:schemeClr val="tx1"/>
            </a:solidFill>
            <a:prstDash val="solid"/>
            <a:round/>
            <a:headEnd type="none" w="med" len="med"/>
            <a:tailEnd type="none" w="med" len="med"/>
          </a:ln>
        </p:spPr>
        <p:txBody>
          <a:bodyPr lIns="0" tIns="0" rIns="0" bIns="0"/>
          <a:lstStyle/>
          <a:p>
            <a:endParaRPr lang="en-US"/>
          </a:p>
        </p:txBody>
      </p:sp>
      <p:sp>
        <p:nvSpPr>
          <p:cNvPr id="14" name="Line 9">
            <a:extLst>
              <a:ext uri="{FF2B5EF4-FFF2-40B4-BE49-F238E27FC236}">
                <a16:creationId xmlns:a16="http://schemas.microsoft.com/office/drawing/2014/main" id="{F87DE66D-A5BC-4661-B0D4-7575FF487086}"/>
              </a:ext>
            </a:extLst>
          </p:cNvPr>
          <p:cNvSpPr>
            <a:spLocks noChangeShapeType="1"/>
          </p:cNvSpPr>
          <p:nvPr/>
        </p:nvSpPr>
        <p:spPr bwMode="auto">
          <a:xfrm>
            <a:off x="5751399" y="2394965"/>
            <a:ext cx="1413" cy="2728338"/>
          </a:xfrm>
          <a:prstGeom prst="line">
            <a:avLst/>
          </a:prstGeom>
          <a:noFill/>
          <a:ln w="9525" cap="flat">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5" name="Line 10">
            <a:extLst>
              <a:ext uri="{FF2B5EF4-FFF2-40B4-BE49-F238E27FC236}">
                <a16:creationId xmlns:a16="http://schemas.microsoft.com/office/drawing/2014/main" id="{0CCB33A1-B048-4B3A-A474-1EC4D3BC2237}"/>
              </a:ext>
            </a:extLst>
          </p:cNvPr>
          <p:cNvSpPr>
            <a:spLocks noChangeShapeType="1"/>
          </p:cNvSpPr>
          <p:nvPr/>
        </p:nvSpPr>
        <p:spPr bwMode="auto">
          <a:xfrm>
            <a:off x="5979999" y="2399729"/>
            <a:ext cx="1413" cy="2728337"/>
          </a:xfrm>
          <a:prstGeom prst="line">
            <a:avLst/>
          </a:prstGeom>
          <a:noFill/>
          <a:ln w="9525" cap="flat">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6" name="Line 11">
            <a:extLst>
              <a:ext uri="{FF2B5EF4-FFF2-40B4-BE49-F238E27FC236}">
                <a16:creationId xmlns:a16="http://schemas.microsoft.com/office/drawing/2014/main" id="{D357E286-F88E-466F-8B7C-D3E327DAE163}"/>
              </a:ext>
            </a:extLst>
          </p:cNvPr>
          <p:cNvSpPr>
            <a:spLocks noChangeShapeType="1"/>
          </p:cNvSpPr>
          <p:nvPr/>
        </p:nvSpPr>
        <p:spPr bwMode="auto">
          <a:xfrm>
            <a:off x="5865699" y="2433065"/>
            <a:ext cx="1413" cy="2728338"/>
          </a:xfrm>
          <a:prstGeom prst="line">
            <a:avLst/>
          </a:prstGeom>
          <a:noFill/>
          <a:ln w="9525" cap="flat">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7" name="AutoShape 12">
            <a:extLst>
              <a:ext uri="{FF2B5EF4-FFF2-40B4-BE49-F238E27FC236}">
                <a16:creationId xmlns:a16="http://schemas.microsoft.com/office/drawing/2014/main" id="{E37F5D9B-C58C-47A6-883B-AF5B30BB2E59}"/>
              </a:ext>
            </a:extLst>
          </p:cNvPr>
          <p:cNvSpPr>
            <a:spLocks/>
          </p:cNvSpPr>
          <p:nvPr/>
        </p:nvSpPr>
        <p:spPr bwMode="auto">
          <a:xfrm>
            <a:off x="5763809" y="2387496"/>
            <a:ext cx="101716" cy="2775494"/>
          </a:xfrm>
          <a:custGeom>
            <a:avLst/>
            <a:gdLst/>
            <a:ahLst/>
            <a:cxnLst/>
            <a:rect l="0" t="0" r="r" b="b"/>
            <a:pathLst>
              <a:path w="21600" h="21600">
                <a:moveTo>
                  <a:pt x="0" y="21348"/>
                </a:moveTo>
                <a:lnTo>
                  <a:pt x="0" y="0"/>
                </a:lnTo>
                <a:lnTo>
                  <a:pt x="21600" y="377"/>
                </a:lnTo>
                <a:lnTo>
                  <a:pt x="21600" y="21600"/>
                </a:lnTo>
                <a:lnTo>
                  <a:pt x="0" y="21348"/>
                </a:lnTo>
                <a:close/>
                <a:moveTo>
                  <a:pt x="0" y="21348"/>
                </a:moveTo>
              </a:path>
            </a:pathLst>
          </a:custGeom>
          <a:solidFill>
            <a:srgbClr val="EAEAEA"/>
          </a:solidFill>
          <a:ln w="9525" cap="flat">
            <a:solidFill>
              <a:schemeClr val="tx1"/>
            </a:solidFill>
            <a:prstDash val="solid"/>
            <a:round/>
            <a:headEnd type="none" w="med" len="med"/>
            <a:tailEnd type="none" w="med" len="med"/>
          </a:ln>
        </p:spPr>
        <p:txBody>
          <a:bodyPr lIns="0" tIns="0" rIns="0" bIns="0"/>
          <a:lstStyle/>
          <a:p>
            <a:endParaRPr lang="en-US"/>
          </a:p>
        </p:txBody>
      </p:sp>
      <p:sp>
        <p:nvSpPr>
          <p:cNvPr id="18" name="AutoShape 13">
            <a:extLst>
              <a:ext uri="{FF2B5EF4-FFF2-40B4-BE49-F238E27FC236}">
                <a16:creationId xmlns:a16="http://schemas.microsoft.com/office/drawing/2014/main" id="{BE91E691-2D46-4489-BD0B-0C580BB5C7D3}"/>
              </a:ext>
            </a:extLst>
          </p:cNvPr>
          <p:cNvSpPr>
            <a:spLocks/>
          </p:cNvSpPr>
          <p:nvPr/>
        </p:nvSpPr>
        <p:spPr bwMode="auto">
          <a:xfrm>
            <a:off x="5878109" y="2402702"/>
            <a:ext cx="101716" cy="2753937"/>
          </a:xfrm>
          <a:custGeom>
            <a:avLst/>
            <a:gdLst/>
            <a:ahLst/>
            <a:cxnLst/>
            <a:rect l="0" t="0" r="r" b="b"/>
            <a:pathLst>
              <a:path w="21600" h="21600">
                <a:moveTo>
                  <a:pt x="0" y="169"/>
                </a:moveTo>
                <a:lnTo>
                  <a:pt x="0" y="21600"/>
                </a:lnTo>
                <a:lnTo>
                  <a:pt x="21600" y="21304"/>
                </a:lnTo>
                <a:lnTo>
                  <a:pt x="21600" y="0"/>
                </a:lnTo>
                <a:lnTo>
                  <a:pt x="0" y="169"/>
                </a:lnTo>
                <a:close/>
                <a:moveTo>
                  <a:pt x="0" y="169"/>
                </a:moveTo>
              </a:path>
            </a:pathLst>
          </a:custGeom>
          <a:solidFill>
            <a:srgbClr val="EAEAEA"/>
          </a:solidFill>
          <a:ln w="9525" cap="flat">
            <a:solidFill>
              <a:schemeClr val="tx1"/>
            </a:solidFill>
            <a:prstDash val="solid"/>
            <a:round/>
            <a:headEnd type="none" w="med" len="med"/>
            <a:tailEnd type="none" w="med" len="med"/>
          </a:ln>
        </p:spPr>
        <p:txBody>
          <a:bodyPr lIns="0" tIns="0" rIns="0" bIns="0"/>
          <a:lstStyle/>
          <a:p>
            <a:endParaRPr lang="en-US"/>
          </a:p>
        </p:txBody>
      </p:sp>
      <p:sp>
        <p:nvSpPr>
          <p:cNvPr id="19" name="Rectangle 14">
            <a:extLst>
              <a:ext uri="{FF2B5EF4-FFF2-40B4-BE49-F238E27FC236}">
                <a16:creationId xmlns:a16="http://schemas.microsoft.com/office/drawing/2014/main" id="{9356B48D-05A9-413B-8617-7D87B3C3955E}"/>
              </a:ext>
            </a:extLst>
          </p:cNvPr>
          <p:cNvSpPr>
            <a:spLocks/>
          </p:cNvSpPr>
          <p:nvPr/>
        </p:nvSpPr>
        <p:spPr bwMode="auto">
          <a:xfrm>
            <a:off x="5141105" y="6038444"/>
            <a:ext cx="1453602"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r>
              <a:rPr lang="en-US">
                <a:latin typeface="Arial" charset="0"/>
                <a:ea typeface="ＭＳ Ｐゴシック" charset="0"/>
                <a:cs typeface="Arial" charset="0"/>
                <a:sym typeface="Arial" charset="0"/>
              </a:rPr>
              <a:t>delta function</a:t>
            </a:r>
          </a:p>
        </p:txBody>
      </p:sp>
      <p:pic>
        <p:nvPicPr>
          <p:cNvPr id="20" name="Picture 15">
            <a:extLst>
              <a:ext uri="{FF2B5EF4-FFF2-40B4-BE49-F238E27FC236}">
                <a16:creationId xmlns:a16="http://schemas.microsoft.com/office/drawing/2014/main" id="{70DD0A00-DD4F-4B40-91DB-8000193B342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1926" y="4265040"/>
            <a:ext cx="457200" cy="6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21" name="Picture 16">
            <a:extLst>
              <a:ext uri="{FF2B5EF4-FFF2-40B4-BE49-F238E27FC236}">
                <a16:creationId xmlns:a16="http://schemas.microsoft.com/office/drawing/2014/main" id="{36E3E888-B935-4CE0-9FFC-72AC2ECE07D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9726" y="4138041"/>
            <a:ext cx="536575" cy="39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4" name="TextBox 3">
            <a:extLst>
              <a:ext uri="{FF2B5EF4-FFF2-40B4-BE49-F238E27FC236}">
                <a16:creationId xmlns:a16="http://schemas.microsoft.com/office/drawing/2014/main" id="{186037BD-4809-4193-8A60-FB45CFF1B0EA}"/>
              </a:ext>
            </a:extLst>
          </p:cNvPr>
          <p:cNvSpPr txBox="1"/>
          <p:nvPr/>
        </p:nvSpPr>
        <p:spPr>
          <a:xfrm>
            <a:off x="9321109" y="3242359"/>
            <a:ext cx="2180273" cy="369332"/>
          </a:xfrm>
          <a:prstGeom prst="rect">
            <a:avLst/>
          </a:prstGeom>
          <a:noFill/>
        </p:spPr>
        <p:txBody>
          <a:bodyPr wrap="square" rtlCol="0">
            <a:spAutoFit/>
          </a:bodyPr>
          <a:lstStyle/>
          <a:p>
            <a:r>
              <a:rPr lang="el-GR" dirty="0" err="1">
                <a:solidFill>
                  <a:srgbClr val="002060"/>
                </a:solidFill>
              </a:rPr>
              <a:t>Ωπ</a:t>
            </a:r>
            <a:r>
              <a:rPr lang="el-GR" dirty="0">
                <a:solidFill>
                  <a:srgbClr val="002060"/>
                </a:solidFill>
              </a:rPr>
              <a:t>! Τι σου θυμίζει;</a:t>
            </a:r>
            <a:endParaRPr lang="en-US" dirty="0">
              <a:solidFill>
                <a:srgbClr val="002060"/>
              </a:solidFill>
            </a:endParaRPr>
          </a:p>
        </p:txBody>
      </p:sp>
    </p:spTree>
    <p:extLst>
      <p:ext uri="{BB962C8B-B14F-4D97-AF65-F5344CB8AC3E}">
        <p14:creationId xmlns:p14="http://schemas.microsoft.com/office/powerpoint/2010/main" val="38087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B551BD-C4CB-4339-B87F-F422899511C1}"/>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Η ιδέα</a:t>
            </a:r>
            <a:endParaRPr lang="en-US" sz="4000" dirty="0">
              <a:solidFill>
                <a:srgbClr val="FFFFFF"/>
              </a:solidFill>
            </a:endParaRPr>
          </a:p>
        </p:txBody>
      </p:sp>
      <p:sp>
        <p:nvSpPr>
          <p:cNvPr id="6" name="object 2">
            <a:extLst>
              <a:ext uri="{FF2B5EF4-FFF2-40B4-BE49-F238E27FC236}">
                <a16:creationId xmlns:a16="http://schemas.microsoft.com/office/drawing/2014/main" id="{80ED50BD-393B-4B5C-9B66-12CF7A268328}"/>
              </a:ext>
            </a:extLst>
          </p:cNvPr>
          <p:cNvSpPr/>
          <p:nvPr/>
        </p:nvSpPr>
        <p:spPr>
          <a:xfrm>
            <a:off x="1179226" y="3065429"/>
            <a:ext cx="4056457" cy="2965891"/>
          </a:xfrm>
          <a:prstGeom prst="rect">
            <a:avLst/>
          </a:prstGeom>
          <a:blipFill>
            <a:blip r:embed="rId3"/>
            <a:stretch>
              <a:fillRect/>
            </a:stretch>
          </a:blipFill>
          <a:ln w="12700">
            <a:miter lim="400000"/>
          </a:ln>
        </p:spPr>
        <p:txBody>
          <a:bodyPr lIns="45719" rIns="45719"/>
          <a:lstStyle/>
          <a:p>
            <a:endParaRPr/>
          </a:p>
        </p:txBody>
      </p:sp>
      <p:sp>
        <p:nvSpPr>
          <p:cNvPr id="5" name="TextBox 4">
            <a:extLst>
              <a:ext uri="{FF2B5EF4-FFF2-40B4-BE49-F238E27FC236}">
                <a16:creationId xmlns:a16="http://schemas.microsoft.com/office/drawing/2014/main" id="{AC0CCD55-80E0-409C-BD2D-BCEA249E3356}"/>
              </a:ext>
            </a:extLst>
          </p:cNvPr>
          <p:cNvSpPr txBox="1"/>
          <p:nvPr/>
        </p:nvSpPr>
        <p:spPr>
          <a:xfrm>
            <a:off x="9916588" y="4141518"/>
            <a:ext cx="2066922" cy="923330"/>
          </a:xfrm>
          <a:prstGeom prst="rect">
            <a:avLst/>
          </a:prstGeom>
          <a:noFill/>
        </p:spPr>
        <p:txBody>
          <a:bodyPr wrap="square" rtlCol="0">
            <a:spAutoFit/>
          </a:bodyPr>
          <a:lstStyle/>
          <a:p>
            <a:r>
              <a:rPr lang="el-GR" dirty="0"/>
              <a:t>Ξεκινάμε με περιοχές όπου αλλάζει η κλίση</a:t>
            </a:r>
            <a:endParaRPr lang="en-US" dirty="0"/>
          </a:p>
        </p:txBody>
      </p:sp>
      <p:pic>
        <p:nvPicPr>
          <p:cNvPr id="9" name="Picture 8">
            <a:extLst>
              <a:ext uri="{FF2B5EF4-FFF2-40B4-BE49-F238E27FC236}">
                <a16:creationId xmlns:a16="http://schemas.microsoft.com/office/drawing/2014/main" id="{1A30CD9D-F22F-43F9-968C-3FAF585CFDD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063873" y="2720905"/>
            <a:ext cx="4901609" cy="3310415"/>
          </a:xfrm>
          <a:prstGeom prst="rect">
            <a:avLst/>
          </a:prstGeom>
        </p:spPr>
      </p:pic>
      <p:sp>
        <p:nvSpPr>
          <p:cNvPr id="4" name="Oval 3">
            <a:extLst>
              <a:ext uri="{FF2B5EF4-FFF2-40B4-BE49-F238E27FC236}">
                <a16:creationId xmlns:a16="http://schemas.microsoft.com/office/drawing/2014/main" id="{E70977E0-C7D6-4962-901C-0F470621CFB0}"/>
              </a:ext>
            </a:extLst>
          </p:cNvPr>
          <p:cNvSpPr/>
          <p:nvPr/>
        </p:nvSpPr>
        <p:spPr>
          <a:xfrm rot="20418070">
            <a:off x="8876809" y="4044929"/>
            <a:ext cx="1180920" cy="193178"/>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56283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387899-33FD-4ECB-BF69-0FE09EBE1099}"/>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Άλλο ένα παράδειγμα </a:t>
            </a:r>
            <a:r>
              <a:rPr lang="el-GR" sz="4000" dirty="0" err="1">
                <a:solidFill>
                  <a:srgbClr val="FFFFFF"/>
                </a:solidFill>
              </a:rPr>
              <a:t>Λαπλασιανής</a:t>
            </a:r>
            <a:endParaRPr lang="en-US" sz="4000" dirty="0">
              <a:solidFill>
                <a:srgbClr val="FFFFFF"/>
              </a:solidFill>
            </a:endParaRPr>
          </a:p>
        </p:txBody>
      </p:sp>
      <p:sp>
        <p:nvSpPr>
          <p:cNvPr id="3" name="Content Placeholder 2">
            <a:extLst>
              <a:ext uri="{FF2B5EF4-FFF2-40B4-BE49-F238E27FC236}">
                <a16:creationId xmlns:a16="http://schemas.microsoft.com/office/drawing/2014/main" id="{460ED2FC-BC50-43A7-B21D-C72112DCA4B4}"/>
              </a:ext>
            </a:extLst>
          </p:cNvPr>
          <p:cNvSpPr>
            <a:spLocks noGrp="1"/>
          </p:cNvSpPr>
          <p:nvPr>
            <p:ph idx="1"/>
          </p:nvPr>
        </p:nvSpPr>
        <p:spPr>
          <a:xfrm>
            <a:off x="6553200" y="2608670"/>
            <a:ext cx="4815023" cy="4104064"/>
          </a:xfrm>
        </p:spPr>
        <p:txBody>
          <a:bodyPr>
            <a:normAutofit/>
          </a:bodyPr>
          <a:lstStyle/>
          <a:p>
            <a:r>
              <a:rPr lang="en-US" sz="2000" dirty="0">
                <a:solidFill>
                  <a:srgbClr val="000000"/>
                </a:solidFill>
              </a:rPr>
              <a:t>Top left: Original image. </a:t>
            </a:r>
            <a:endParaRPr lang="el-GR" sz="2000" dirty="0">
              <a:solidFill>
                <a:srgbClr val="000000"/>
              </a:solidFill>
            </a:endParaRPr>
          </a:p>
          <a:p>
            <a:r>
              <a:rPr lang="en-US" sz="2000" dirty="0">
                <a:solidFill>
                  <a:srgbClr val="000000"/>
                </a:solidFill>
              </a:rPr>
              <a:t>Top right: After Gaussian blur filter. </a:t>
            </a:r>
            <a:endParaRPr lang="el-GR" sz="2000" dirty="0">
              <a:solidFill>
                <a:srgbClr val="000000"/>
              </a:solidFill>
            </a:endParaRPr>
          </a:p>
          <a:p>
            <a:r>
              <a:rPr lang="en-US" sz="2000" dirty="0">
                <a:solidFill>
                  <a:srgbClr val="000000"/>
                </a:solidFill>
              </a:rPr>
              <a:t>Bottom Left: Apply Laplacian filter on the blurred image.</a:t>
            </a:r>
            <a:endParaRPr lang="el-GR" sz="2000" dirty="0">
              <a:solidFill>
                <a:srgbClr val="000000"/>
              </a:solidFill>
            </a:endParaRPr>
          </a:p>
          <a:p>
            <a:r>
              <a:rPr lang="en-US" sz="2000" dirty="0">
                <a:solidFill>
                  <a:srgbClr val="000000"/>
                </a:solidFill>
              </a:rPr>
              <a:t>Bottom right: Edge after zero crossing</a:t>
            </a:r>
          </a:p>
        </p:txBody>
      </p:sp>
      <p:pic>
        <p:nvPicPr>
          <p:cNvPr id="6" name="Picture 4" descr="laplacian_edge">
            <a:extLst>
              <a:ext uri="{FF2B5EF4-FFF2-40B4-BE49-F238E27FC236}">
                <a16:creationId xmlns:a16="http://schemas.microsoft.com/office/drawing/2014/main" id="{90C74405-E832-469D-AEBD-CC6421914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41" y="2446431"/>
            <a:ext cx="5893005" cy="441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0174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108FDC8-AB14-4117-BF1E-F3E56AF02CD6}"/>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dirty="0">
                <a:solidFill>
                  <a:srgbClr val="000000"/>
                </a:solidFill>
              </a:rPr>
              <a:t>Canny edge detection</a:t>
            </a:r>
          </a:p>
        </p:txBody>
      </p:sp>
      <p:sp>
        <p:nvSpPr>
          <p:cNvPr id="5" name="Text Placeholder 4">
            <a:extLst>
              <a:ext uri="{FF2B5EF4-FFF2-40B4-BE49-F238E27FC236}">
                <a16:creationId xmlns:a16="http://schemas.microsoft.com/office/drawing/2014/main" id="{FA073EBA-A476-443F-9AA8-1BF87EEBE245}"/>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endParaRPr lang="en-US" sz="1800">
              <a:solidFill>
                <a:srgbClr val="000000"/>
              </a:solidFill>
            </a:endParaRPr>
          </a:p>
        </p:txBody>
      </p:sp>
      <p:sp>
        <p:nvSpPr>
          <p:cNvPr id="1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Background pattern&#10;&#10;Description automatically generated">
            <a:extLst>
              <a:ext uri="{FF2B5EF4-FFF2-40B4-BE49-F238E27FC236}">
                <a16:creationId xmlns:a16="http://schemas.microsoft.com/office/drawing/2014/main" id="{63FE1F56-70A8-473D-91A4-43AFF7FB5C8C}"/>
              </a:ext>
            </a:extLst>
          </p:cNvPr>
          <p:cNvPicPr>
            <a:picLocks noChangeAspect="1"/>
          </p:cNvPicPr>
          <p:nvPr/>
        </p:nvPicPr>
        <p:blipFill rotWithShape="1">
          <a:blip r:embed="rId3">
            <a:alphaModFix/>
          </a:blip>
          <a:srcRect l="21153" r="18018" b="2"/>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270993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4273" name="Rectangle 2">
            <a:extLst>
              <a:ext uri="{FF2B5EF4-FFF2-40B4-BE49-F238E27FC236}">
                <a16:creationId xmlns:a16="http://schemas.microsoft.com/office/drawing/2014/main" id="{FB61E7F2-DCAC-4D3A-B306-A105F6C096E1}"/>
              </a:ext>
            </a:extLst>
          </p:cNvPr>
          <p:cNvSpPr>
            <a:spLocks noGrp="1" noChangeArrowheads="1"/>
          </p:cNvSpPr>
          <p:nvPr>
            <p:ph type="title"/>
          </p:nvPr>
        </p:nvSpPr>
        <p:spPr>
          <a:xfrm>
            <a:off x="1179226" y="826680"/>
            <a:ext cx="9833548" cy="1325563"/>
          </a:xfrm>
        </p:spPr>
        <p:txBody>
          <a:bodyPr>
            <a:normAutofit/>
          </a:bodyPr>
          <a:lstStyle/>
          <a:p>
            <a:pPr algn="ctr" eaLnBrk="1" hangingPunct="1"/>
            <a:r>
              <a:rPr lang="en-US" altLang="el-GR" sz="4000">
                <a:solidFill>
                  <a:srgbClr val="FFFFFF"/>
                </a:solidFill>
              </a:rPr>
              <a:t>Canny Edge Detection</a:t>
            </a:r>
            <a:endParaRPr lang="el-GR" altLang="el-GR" sz="4000">
              <a:solidFill>
                <a:srgbClr val="FFFFFF"/>
              </a:solidFill>
            </a:endParaRPr>
          </a:p>
        </p:txBody>
      </p:sp>
      <p:sp>
        <p:nvSpPr>
          <p:cNvPr id="54274" name="Rectangle 3">
            <a:extLst>
              <a:ext uri="{FF2B5EF4-FFF2-40B4-BE49-F238E27FC236}">
                <a16:creationId xmlns:a16="http://schemas.microsoft.com/office/drawing/2014/main" id="{A9561142-6C4D-4D40-87DD-6AE4A762FEC3}"/>
              </a:ext>
            </a:extLst>
          </p:cNvPr>
          <p:cNvSpPr>
            <a:spLocks noGrp="1" noChangeArrowheads="1"/>
          </p:cNvSpPr>
          <p:nvPr>
            <p:ph type="body" idx="1"/>
          </p:nvPr>
        </p:nvSpPr>
        <p:spPr>
          <a:xfrm>
            <a:off x="1179226" y="3092970"/>
            <a:ext cx="9833548" cy="2693976"/>
          </a:xfrm>
        </p:spPr>
        <p:txBody>
          <a:bodyPr>
            <a:normAutofit/>
          </a:bodyPr>
          <a:lstStyle/>
          <a:p>
            <a:pPr eaLnBrk="1" hangingPunct="1">
              <a:spcAft>
                <a:spcPct val="15000"/>
              </a:spcAft>
            </a:pPr>
            <a:r>
              <a:rPr lang="en-US" altLang="el-GR" sz="2000" dirty="0">
                <a:solidFill>
                  <a:srgbClr val="000000"/>
                </a:solidFill>
              </a:rPr>
              <a:t>O</a:t>
            </a:r>
            <a:r>
              <a:rPr lang="el-GR" altLang="el-GR" sz="2000" dirty="0" err="1">
                <a:solidFill>
                  <a:srgbClr val="000000"/>
                </a:solidFill>
              </a:rPr>
              <a:t>ptimal</a:t>
            </a:r>
            <a:r>
              <a:rPr lang="el-GR" altLang="el-GR" sz="2000" dirty="0">
                <a:solidFill>
                  <a:srgbClr val="000000"/>
                </a:solidFill>
              </a:rPr>
              <a:t> </a:t>
            </a:r>
            <a:r>
              <a:rPr lang="el-GR" altLang="el-GR" sz="2000" dirty="0" err="1">
                <a:solidFill>
                  <a:srgbClr val="000000"/>
                </a:solidFill>
              </a:rPr>
              <a:t>edge</a:t>
            </a:r>
            <a:r>
              <a:rPr lang="el-GR" altLang="el-GR" sz="2000" dirty="0">
                <a:solidFill>
                  <a:srgbClr val="000000"/>
                </a:solidFill>
              </a:rPr>
              <a:t> </a:t>
            </a:r>
            <a:r>
              <a:rPr lang="el-GR" altLang="el-GR" sz="2000" dirty="0" err="1">
                <a:solidFill>
                  <a:srgbClr val="000000"/>
                </a:solidFill>
              </a:rPr>
              <a:t>detector</a:t>
            </a:r>
            <a:endParaRPr lang="en-US" altLang="el-GR" sz="2000" dirty="0">
              <a:solidFill>
                <a:srgbClr val="000000"/>
              </a:solidFill>
            </a:endParaRPr>
          </a:p>
          <a:p>
            <a:pPr eaLnBrk="1" hangingPunct="1">
              <a:spcAft>
                <a:spcPct val="15000"/>
              </a:spcAft>
            </a:pPr>
            <a:r>
              <a:rPr lang="en-US" altLang="el-GR" sz="2000" dirty="0">
                <a:solidFill>
                  <a:srgbClr val="000000"/>
                </a:solidFill>
              </a:rPr>
              <a:t>Canny: </a:t>
            </a:r>
            <a:r>
              <a:rPr lang="el-GR" altLang="el-GR" sz="2000" dirty="0">
                <a:solidFill>
                  <a:srgbClr val="000000"/>
                </a:solidFill>
              </a:rPr>
              <a:t>"A </a:t>
            </a:r>
            <a:r>
              <a:rPr lang="el-GR" altLang="el-GR" sz="2000" dirty="0" err="1">
                <a:solidFill>
                  <a:srgbClr val="000000"/>
                </a:solidFill>
              </a:rPr>
              <a:t>Computational</a:t>
            </a:r>
            <a:r>
              <a:rPr lang="el-GR" altLang="el-GR" sz="2000" dirty="0">
                <a:solidFill>
                  <a:srgbClr val="000000"/>
                </a:solidFill>
              </a:rPr>
              <a:t> </a:t>
            </a:r>
            <a:r>
              <a:rPr lang="el-GR" altLang="el-GR" sz="2000" dirty="0" err="1">
                <a:solidFill>
                  <a:srgbClr val="000000"/>
                </a:solidFill>
              </a:rPr>
              <a:t>Approach</a:t>
            </a:r>
            <a:r>
              <a:rPr lang="el-GR" altLang="el-GR" sz="2000" dirty="0">
                <a:solidFill>
                  <a:srgbClr val="000000"/>
                </a:solidFill>
              </a:rPr>
              <a:t> </a:t>
            </a:r>
            <a:r>
              <a:rPr lang="el-GR" altLang="el-GR" sz="2000" dirty="0" err="1">
                <a:solidFill>
                  <a:srgbClr val="000000"/>
                </a:solidFill>
              </a:rPr>
              <a:t>to</a:t>
            </a:r>
            <a:r>
              <a:rPr lang="el-GR" altLang="el-GR" sz="2000" dirty="0">
                <a:solidFill>
                  <a:srgbClr val="000000"/>
                </a:solidFill>
              </a:rPr>
              <a:t> </a:t>
            </a:r>
            <a:r>
              <a:rPr lang="el-GR" altLang="el-GR" sz="2000" dirty="0" err="1">
                <a:solidFill>
                  <a:srgbClr val="000000"/>
                </a:solidFill>
              </a:rPr>
              <a:t>Edge</a:t>
            </a:r>
            <a:r>
              <a:rPr lang="el-GR" altLang="el-GR" sz="2000" dirty="0">
                <a:solidFill>
                  <a:srgbClr val="000000"/>
                </a:solidFill>
              </a:rPr>
              <a:t> </a:t>
            </a:r>
            <a:r>
              <a:rPr lang="en-US" altLang="el-GR" sz="2000" dirty="0">
                <a:solidFill>
                  <a:srgbClr val="000000"/>
                </a:solidFill>
              </a:rPr>
              <a:t>D</a:t>
            </a:r>
            <a:r>
              <a:rPr lang="el-GR" altLang="el-GR" sz="2000" dirty="0" err="1">
                <a:solidFill>
                  <a:srgbClr val="000000"/>
                </a:solidFill>
              </a:rPr>
              <a:t>etection</a:t>
            </a:r>
            <a:r>
              <a:rPr lang="el-GR" altLang="el-GR" sz="2000" dirty="0">
                <a:solidFill>
                  <a:srgbClr val="000000"/>
                </a:solidFill>
              </a:rPr>
              <a:t>“</a:t>
            </a:r>
            <a:endParaRPr lang="en-US" altLang="el-GR" sz="2000" dirty="0">
              <a:solidFill>
                <a:srgbClr val="000000"/>
              </a:solidFill>
            </a:endParaRPr>
          </a:p>
          <a:p>
            <a:pPr eaLnBrk="1" hangingPunct="1">
              <a:spcAft>
                <a:spcPct val="15000"/>
              </a:spcAft>
            </a:pPr>
            <a:r>
              <a:rPr lang="en-US" altLang="el-GR" sz="2000" dirty="0">
                <a:solidFill>
                  <a:srgbClr val="000000"/>
                </a:solidFill>
              </a:rPr>
              <a:t>Criteria of optimality:</a:t>
            </a:r>
          </a:p>
          <a:p>
            <a:pPr lvl="1" eaLnBrk="1" hangingPunct="1">
              <a:spcAft>
                <a:spcPct val="15000"/>
              </a:spcAft>
            </a:pPr>
            <a:r>
              <a:rPr lang="el-GR" altLang="el-GR" sz="2000" dirty="0" err="1">
                <a:solidFill>
                  <a:srgbClr val="000000"/>
                </a:solidFill>
              </a:rPr>
              <a:t>low</a:t>
            </a:r>
            <a:r>
              <a:rPr lang="el-GR" altLang="el-GR" sz="2000" dirty="0">
                <a:solidFill>
                  <a:srgbClr val="000000"/>
                </a:solidFill>
              </a:rPr>
              <a:t> </a:t>
            </a:r>
            <a:r>
              <a:rPr lang="el-GR" altLang="el-GR" sz="2000" dirty="0" err="1">
                <a:solidFill>
                  <a:srgbClr val="000000"/>
                </a:solidFill>
              </a:rPr>
              <a:t>error</a:t>
            </a:r>
            <a:r>
              <a:rPr lang="el-GR" altLang="el-GR" sz="2000" dirty="0">
                <a:solidFill>
                  <a:srgbClr val="000000"/>
                </a:solidFill>
              </a:rPr>
              <a:t> </a:t>
            </a:r>
            <a:r>
              <a:rPr lang="el-GR" altLang="el-GR" sz="2000" dirty="0" err="1">
                <a:solidFill>
                  <a:srgbClr val="000000"/>
                </a:solidFill>
              </a:rPr>
              <a:t>rate</a:t>
            </a:r>
            <a:r>
              <a:rPr lang="en-US" altLang="el-GR" sz="2000" dirty="0">
                <a:solidFill>
                  <a:srgbClr val="000000"/>
                </a:solidFill>
              </a:rPr>
              <a:t>, i.e., do not miss important edges </a:t>
            </a:r>
            <a:r>
              <a:rPr lang="el-GR" altLang="el-GR" sz="2000" dirty="0">
                <a:solidFill>
                  <a:srgbClr val="000000"/>
                </a:solidFill>
              </a:rPr>
              <a:t>and </a:t>
            </a:r>
            <a:r>
              <a:rPr lang="en-US" altLang="el-GR" sz="2000" dirty="0">
                <a:solidFill>
                  <a:srgbClr val="000000"/>
                </a:solidFill>
              </a:rPr>
              <a:t>do not</a:t>
            </a:r>
            <a:r>
              <a:rPr lang="el-GR" altLang="el-GR" sz="2000" dirty="0">
                <a:solidFill>
                  <a:srgbClr val="000000"/>
                </a:solidFill>
              </a:rPr>
              <a:t> </a:t>
            </a:r>
            <a:r>
              <a:rPr lang="el-GR" altLang="el-GR" sz="2000" dirty="0" err="1">
                <a:solidFill>
                  <a:srgbClr val="000000"/>
                </a:solidFill>
              </a:rPr>
              <a:t>respon</a:t>
            </a:r>
            <a:r>
              <a:rPr lang="en-US" altLang="el-GR" sz="2000" dirty="0">
                <a:solidFill>
                  <a:srgbClr val="000000"/>
                </a:solidFill>
              </a:rPr>
              <a:t>d</a:t>
            </a:r>
            <a:r>
              <a:rPr lang="el-GR" altLang="el-GR" sz="2000" dirty="0">
                <a:solidFill>
                  <a:srgbClr val="000000"/>
                </a:solidFill>
              </a:rPr>
              <a:t> </a:t>
            </a:r>
            <a:r>
              <a:rPr lang="el-GR" altLang="el-GR" sz="2000" dirty="0" err="1">
                <a:solidFill>
                  <a:srgbClr val="000000"/>
                </a:solidFill>
              </a:rPr>
              <a:t>to</a:t>
            </a:r>
            <a:r>
              <a:rPr lang="el-GR" altLang="el-GR" sz="2000" dirty="0">
                <a:solidFill>
                  <a:srgbClr val="000000"/>
                </a:solidFill>
              </a:rPr>
              <a:t> non-</a:t>
            </a:r>
            <a:r>
              <a:rPr lang="el-GR" altLang="el-GR" sz="2000" dirty="0" err="1">
                <a:solidFill>
                  <a:srgbClr val="000000"/>
                </a:solidFill>
              </a:rPr>
              <a:t>edges</a:t>
            </a:r>
            <a:endParaRPr lang="en-US" altLang="el-GR" sz="2000" dirty="0">
              <a:solidFill>
                <a:srgbClr val="000000"/>
              </a:solidFill>
            </a:endParaRPr>
          </a:p>
          <a:p>
            <a:pPr lvl="1" eaLnBrk="1" hangingPunct="1">
              <a:spcAft>
                <a:spcPct val="15000"/>
              </a:spcAft>
            </a:pPr>
            <a:r>
              <a:rPr lang="en-US" altLang="el-GR" sz="2000" dirty="0">
                <a:solidFill>
                  <a:srgbClr val="000000"/>
                </a:solidFill>
              </a:rPr>
              <a:t>edge localization, i.e., </a:t>
            </a:r>
            <a:r>
              <a:rPr lang="el-GR" altLang="el-GR" sz="2000" dirty="0">
                <a:solidFill>
                  <a:srgbClr val="000000"/>
                </a:solidFill>
              </a:rPr>
              <a:t>the </a:t>
            </a:r>
            <a:r>
              <a:rPr lang="el-GR" altLang="el-GR" sz="2000" dirty="0" err="1">
                <a:solidFill>
                  <a:srgbClr val="000000"/>
                </a:solidFill>
              </a:rPr>
              <a:t>distance</a:t>
            </a:r>
            <a:r>
              <a:rPr lang="el-GR" altLang="el-GR" sz="2000" dirty="0">
                <a:solidFill>
                  <a:srgbClr val="000000"/>
                </a:solidFill>
              </a:rPr>
              <a:t> </a:t>
            </a:r>
            <a:r>
              <a:rPr lang="el-GR" altLang="el-GR" sz="2000" dirty="0" err="1">
                <a:solidFill>
                  <a:srgbClr val="000000"/>
                </a:solidFill>
              </a:rPr>
              <a:t>between</a:t>
            </a:r>
            <a:r>
              <a:rPr lang="el-GR" altLang="el-GR" sz="2000" dirty="0">
                <a:solidFill>
                  <a:srgbClr val="000000"/>
                </a:solidFill>
              </a:rPr>
              <a:t> the </a:t>
            </a:r>
            <a:r>
              <a:rPr lang="el-GR" altLang="el-GR" sz="2000" dirty="0" err="1">
                <a:solidFill>
                  <a:srgbClr val="000000"/>
                </a:solidFill>
              </a:rPr>
              <a:t>edge</a:t>
            </a:r>
            <a:r>
              <a:rPr lang="en-US" altLang="el-GR" sz="2000" dirty="0">
                <a:solidFill>
                  <a:srgbClr val="000000"/>
                </a:solidFill>
              </a:rPr>
              <a:t> pixel</a:t>
            </a:r>
            <a:r>
              <a:rPr lang="el-GR" altLang="el-GR" sz="2000" dirty="0">
                <a:solidFill>
                  <a:srgbClr val="000000"/>
                </a:solidFill>
              </a:rPr>
              <a:t>s </a:t>
            </a:r>
            <a:r>
              <a:rPr lang="el-GR" altLang="el-GR" sz="2000" dirty="0" err="1">
                <a:solidFill>
                  <a:srgbClr val="000000"/>
                </a:solidFill>
              </a:rPr>
              <a:t>found</a:t>
            </a:r>
            <a:r>
              <a:rPr lang="el-GR" altLang="el-GR" sz="2000" dirty="0">
                <a:solidFill>
                  <a:srgbClr val="000000"/>
                </a:solidFill>
              </a:rPr>
              <a:t> and the </a:t>
            </a:r>
            <a:r>
              <a:rPr lang="el-GR" altLang="el-GR" sz="2000" dirty="0" err="1">
                <a:solidFill>
                  <a:srgbClr val="000000"/>
                </a:solidFill>
              </a:rPr>
              <a:t>actual</a:t>
            </a:r>
            <a:r>
              <a:rPr lang="el-GR" altLang="el-GR" sz="2000" dirty="0">
                <a:solidFill>
                  <a:srgbClr val="000000"/>
                </a:solidFill>
              </a:rPr>
              <a:t> </a:t>
            </a:r>
            <a:r>
              <a:rPr lang="el-GR" altLang="el-GR" sz="2000" dirty="0" err="1">
                <a:solidFill>
                  <a:srgbClr val="000000"/>
                </a:solidFill>
              </a:rPr>
              <a:t>edge</a:t>
            </a:r>
            <a:r>
              <a:rPr lang="el-GR" altLang="el-GR" sz="2000" dirty="0">
                <a:solidFill>
                  <a:srgbClr val="000000"/>
                </a:solidFill>
              </a:rPr>
              <a:t> </a:t>
            </a:r>
            <a:r>
              <a:rPr lang="el-GR" altLang="el-GR" sz="2000" dirty="0" err="1">
                <a:solidFill>
                  <a:srgbClr val="000000"/>
                </a:solidFill>
              </a:rPr>
              <a:t>is</a:t>
            </a:r>
            <a:r>
              <a:rPr lang="el-GR" altLang="el-GR" sz="2000" dirty="0">
                <a:solidFill>
                  <a:srgbClr val="000000"/>
                </a:solidFill>
              </a:rPr>
              <a:t> </a:t>
            </a:r>
            <a:r>
              <a:rPr lang="el-GR" altLang="el-GR" sz="2000" dirty="0" err="1">
                <a:solidFill>
                  <a:srgbClr val="000000"/>
                </a:solidFill>
              </a:rPr>
              <a:t>minim</a:t>
            </a:r>
            <a:r>
              <a:rPr lang="en-US" altLang="el-GR" sz="2000" dirty="0">
                <a:solidFill>
                  <a:srgbClr val="000000"/>
                </a:solidFill>
              </a:rPr>
              <a:t>al</a:t>
            </a:r>
          </a:p>
          <a:p>
            <a:pPr lvl="1" eaLnBrk="1" hangingPunct="1">
              <a:spcAft>
                <a:spcPct val="15000"/>
              </a:spcAft>
            </a:pPr>
            <a:r>
              <a:rPr lang="en-US" altLang="el-GR" sz="2000" dirty="0">
                <a:solidFill>
                  <a:srgbClr val="000000"/>
                </a:solidFill>
              </a:rPr>
              <a:t>one response, i.e., </a:t>
            </a:r>
            <a:r>
              <a:rPr lang="el-GR" altLang="el-GR" sz="2000" dirty="0" err="1">
                <a:solidFill>
                  <a:srgbClr val="000000"/>
                </a:solidFill>
              </a:rPr>
              <a:t>eliminate</a:t>
            </a:r>
            <a:r>
              <a:rPr lang="el-GR" altLang="el-GR" sz="2000" dirty="0">
                <a:solidFill>
                  <a:srgbClr val="000000"/>
                </a:solidFill>
              </a:rPr>
              <a:t> the </a:t>
            </a:r>
            <a:r>
              <a:rPr lang="el-GR" altLang="el-GR" sz="2000" dirty="0" err="1">
                <a:solidFill>
                  <a:srgbClr val="000000"/>
                </a:solidFill>
              </a:rPr>
              <a:t>possibility</a:t>
            </a:r>
            <a:r>
              <a:rPr lang="el-GR" altLang="el-GR" sz="2000" dirty="0">
                <a:solidFill>
                  <a:srgbClr val="000000"/>
                </a:solidFill>
              </a:rPr>
              <a:t> of </a:t>
            </a:r>
            <a:r>
              <a:rPr lang="el-GR" altLang="el-GR" sz="2000" dirty="0" err="1">
                <a:solidFill>
                  <a:srgbClr val="000000"/>
                </a:solidFill>
              </a:rPr>
              <a:t>multiple</a:t>
            </a:r>
            <a:r>
              <a:rPr lang="el-GR" altLang="el-GR" sz="2000" dirty="0">
                <a:solidFill>
                  <a:srgbClr val="000000"/>
                </a:solidFill>
              </a:rPr>
              <a:t> </a:t>
            </a:r>
            <a:r>
              <a:rPr lang="el-GR" altLang="el-GR" sz="2000" dirty="0" err="1">
                <a:solidFill>
                  <a:srgbClr val="000000"/>
                </a:solidFill>
              </a:rPr>
              <a:t>responses</a:t>
            </a:r>
            <a:r>
              <a:rPr lang="el-GR" altLang="el-GR" sz="2000" dirty="0">
                <a:solidFill>
                  <a:srgbClr val="000000"/>
                </a:solidFill>
              </a:rPr>
              <a:t> </a:t>
            </a:r>
            <a:r>
              <a:rPr lang="el-GR" altLang="el-GR" sz="2000" dirty="0" err="1">
                <a:solidFill>
                  <a:srgbClr val="000000"/>
                </a:solidFill>
              </a:rPr>
              <a:t>to</a:t>
            </a:r>
            <a:r>
              <a:rPr lang="el-GR" altLang="el-GR" sz="2000" dirty="0">
                <a:solidFill>
                  <a:srgbClr val="000000"/>
                </a:solidFill>
              </a:rPr>
              <a:t> </a:t>
            </a:r>
            <a:r>
              <a:rPr lang="el-GR" altLang="el-GR" sz="2000" dirty="0" err="1">
                <a:solidFill>
                  <a:srgbClr val="000000"/>
                </a:solidFill>
              </a:rPr>
              <a:t>an</a:t>
            </a:r>
            <a:r>
              <a:rPr lang="el-GR" altLang="el-GR" sz="2000" dirty="0">
                <a:solidFill>
                  <a:srgbClr val="000000"/>
                </a:solidFill>
              </a:rPr>
              <a:t> </a:t>
            </a:r>
            <a:r>
              <a:rPr lang="el-GR" altLang="el-GR" sz="2000" dirty="0" err="1">
                <a:solidFill>
                  <a:srgbClr val="000000"/>
                </a:solidFill>
              </a:rPr>
              <a:t>edge</a:t>
            </a:r>
            <a:r>
              <a:rPr lang="el-GR" altLang="el-GR" sz="2000" dirty="0">
                <a:solidFill>
                  <a:srgbClr val="000000"/>
                </a:solidFill>
              </a:rPr>
              <a:t> </a:t>
            </a:r>
          </a:p>
        </p:txBody>
      </p:sp>
      <p:sp>
        <p:nvSpPr>
          <p:cNvPr id="7" name="TextBox 6">
            <a:extLst>
              <a:ext uri="{FF2B5EF4-FFF2-40B4-BE49-F238E27FC236}">
                <a16:creationId xmlns:a16="http://schemas.microsoft.com/office/drawing/2014/main" id="{8E389283-1CCF-4331-9336-A69E2C30104E}"/>
              </a:ext>
            </a:extLst>
          </p:cNvPr>
          <p:cNvSpPr txBox="1"/>
          <p:nvPr/>
        </p:nvSpPr>
        <p:spPr>
          <a:xfrm>
            <a:off x="673617" y="6125980"/>
            <a:ext cx="10844462" cy="369332"/>
          </a:xfrm>
          <a:prstGeom prst="rect">
            <a:avLst/>
          </a:prstGeom>
          <a:noFill/>
        </p:spPr>
        <p:txBody>
          <a:bodyPr wrap="square">
            <a:spAutoFit/>
          </a:bodyPr>
          <a:lstStyle/>
          <a:p>
            <a:r>
              <a:rPr lang="en-US" dirty="0">
                <a:solidFill>
                  <a:srgbClr val="FF0000"/>
                </a:solidFill>
              </a:rPr>
              <a:t>https://towardsdatascience.com/canny-edge-detection-step-by-step-in-python-computer-vision-b49c3a2d8123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4273" name="Rectangle 2">
            <a:extLst>
              <a:ext uri="{FF2B5EF4-FFF2-40B4-BE49-F238E27FC236}">
                <a16:creationId xmlns:a16="http://schemas.microsoft.com/office/drawing/2014/main" id="{FB61E7F2-DCAC-4D3A-B306-A105F6C096E1}"/>
              </a:ext>
            </a:extLst>
          </p:cNvPr>
          <p:cNvSpPr>
            <a:spLocks noGrp="1" noChangeArrowheads="1"/>
          </p:cNvSpPr>
          <p:nvPr>
            <p:ph type="title"/>
          </p:nvPr>
        </p:nvSpPr>
        <p:spPr>
          <a:xfrm>
            <a:off x="1179226" y="826680"/>
            <a:ext cx="9833548" cy="1325563"/>
          </a:xfrm>
        </p:spPr>
        <p:txBody>
          <a:bodyPr>
            <a:normAutofit/>
          </a:bodyPr>
          <a:lstStyle/>
          <a:p>
            <a:pPr algn="ctr" eaLnBrk="1" hangingPunct="1"/>
            <a:r>
              <a:rPr lang="en-US" altLang="el-GR" sz="4000" dirty="0">
                <a:solidFill>
                  <a:srgbClr val="FFFFFF"/>
                </a:solidFill>
              </a:rPr>
              <a:t>Algorithm implementation: Step 1</a:t>
            </a:r>
            <a:endParaRPr lang="el-GR" altLang="el-GR" sz="4000" dirty="0">
              <a:solidFill>
                <a:srgbClr val="FFFFFF"/>
              </a:solidFill>
            </a:endParaRPr>
          </a:p>
        </p:txBody>
      </p:sp>
      <p:sp>
        <p:nvSpPr>
          <p:cNvPr id="8" name="Rectangle 3">
            <a:extLst>
              <a:ext uri="{FF2B5EF4-FFF2-40B4-BE49-F238E27FC236}">
                <a16:creationId xmlns:a16="http://schemas.microsoft.com/office/drawing/2014/main" id="{0B2E809D-D284-42CD-99BE-79788457E07C}"/>
              </a:ext>
            </a:extLst>
          </p:cNvPr>
          <p:cNvSpPr txBox="1">
            <a:spLocks noChangeArrowheads="1"/>
          </p:cNvSpPr>
          <p:nvPr/>
        </p:nvSpPr>
        <p:spPr>
          <a:xfrm>
            <a:off x="838048" y="25066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l-GR" sz="2400" dirty="0"/>
              <a:t>F</a:t>
            </a:r>
            <a:r>
              <a:rPr lang="el-GR" altLang="el-GR" sz="2400" dirty="0" err="1"/>
              <a:t>ilter</a:t>
            </a:r>
            <a:r>
              <a:rPr lang="el-GR" altLang="el-GR" sz="2400" dirty="0"/>
              <a:t> </a:t>
            </a:r>
            <a:r>
              <a:rPr lang="el-GR" altLang="el-GR" sz="2400" dirty="0" err="1"/>
              <a:t>out</a:t>
            </a:r>
            <a:r>
              <a:rPr lang="el-GR" altLang="el-GR" sz="2400" dirty="0"/>
              <a:t> </a:t>
            </a:r>
            <a:r>
              <a:rPr lang="el-GR" altLang="el-GR" sz="2400" dirty="0" err="1"/>
              <a:t>any</a:t>
            </a:r>
            <a:r>
              <a:rPr lang="el-GR" altLang="el-GR" sz="2400" dirty="0"/>
              <a:t> </a:t>
            </a:r>
            <a:r>
              <a:rPr lang="el-GR" altLang="el-GR" sz="2400" dirty="0" err="1"/>
              <a:t>noise</a:t>
            </a:r>
            <a:r>
              <a:rPr lang="el-GR" altLang="el-GR" sz="2400" dirty="0"/>
              <a:t> in the </a:t>
            </a:r>
            <a:r>
              <a:rPr lang="el-GR" altLang="el-GR" sz="2400" dirty="0" err="1"/>
              <a:t>original</a:t>
            </a:r>
            <a:r>
              <a:rPr lang="el-GR" altLang="el-GR" sz="2400" dirty="0"/>
              <a:t> </a:t>
            </a:r>
            <a:r>
              <a:rPr lang="el-GR" altLang="el-GR" sz="2400" dirty="0" err="1"/>
              <a:t>image</a:t>
            </a:r>
            <a:r>
              <a:rPr lang="el-GR" altLang="el-GR" sz="2400" dirty="0"/>
              <a:t> </a:t>
            </a:r>
            <a:r>
              <a:rPr lang="el-GR" altLang="el-GR" sz="2400" dirty="0" err="1"/>
              <a:t>before</a:t>
            </a:r>
            <a:r>
              <a:rPr lang="el-GR" altLang="el-GR" sz="2400" dirty="0"/>
              <a:t> </a:t>
            </a:r>
            <a:r>
              <a:rPr lang="el-GR" altLang="el-GR" sz="2400" dirty="0" err="1"/>
              <a:t>trying</a:t>
            </a:r>
            <a:r>
              <a:rPr lang="el-GR" altLang="el-GR" sz="2400" dirty="0"/>
              <a:t> </a:t>
            </a:r>
            <a:r>
              <a:rPr lang="el-GR" altLang="el-GR" sz="2400" dirty="0" err="1"/>
              <a:t>to</a:t>
            </a:r>
            <a:r>
              <a:rPr lang="el-GR" altLang="el-GR" sz="2400" dirty="0"/>
              <a:t> </a:t>
            </a:r>
            <a:r>
              <a:rPr lang="el-GR" altLang="el-GR" sz="2400" dirty="0" err="1"/>
              <a:t>locate</a:t>
            </a:r>
            <a:r>
              <a:rPr lang="el-GR" altLang="el-GR" sz="2400" dirty="0"/>
              <a:t> and </a:t>
            </a:r>
            <a:r>
              <a:rPr lang="el-GR" altLang="el-GR" sz="2400" dirty="0" err="1"/>
              <a:t>detect</a:t>
            </a:r>
            <a:r>
              <a:rPr lang="el-GR" altLang="el-GR" sz="2400" dirty="0"/>
              <a:t> </a:t>
            </a:r>
            <a:r>
              <a:rPr lang="el-GR" altLang="el-GR" sz="2400" dirty="0" err="1"/>
              <a:t>any</a:t>
            </a:r>
            <a:r>
              <a:rPr lang="el-GR" altLang="el-GR" sz="2400" dirty="0"/>
              <a:t> </a:t>
            </a:r>
            <a:r>
              <a:rPr lang="el-GR" altLang="el-GR" sz="2400" dirty="0" err="1"/>
              <a:t>edges</a:t>
            </a:r>
            <a:endParaRPr lang="en-US" altLang="el-GR" sz="2400" dirty="0"/>
          </a:p>
          <a:p>
            <a:r>
              <a:rPr lang="en-US" altLang="el-GR" sz="2400" dirty="0"/>
              <a:t>Choose suitable Gaussian mask and convolve it with the image</a:t>
            </a:r>
          </a:p>
          <a:p>
            <a:r>
              <a:rPr lang="el-GR" altLang="el-GR" sz="2400" dirty="0"/>
              <a:t>The </a:t>
            </a:r>
            <a:r>
              <a:rPr lang="el-GR" altLang="el-GR" sz="2400" dirty="0" err="1"/>
              <a:t>larger</a:t>
            </a:r>
            <a:r>
              <a:rPr lang="el-GR" altLang="el-GR" sz="2400" dirty="0"/>
              <a:t> the </a:t>
            </a:r>
            <a:r>
              <a:rPr lang="el-GR" altLang="el-GR" sz="2400" dirty="0" err="1"/>
              <a:t>width</a:t>
            </a:r>
            <a:r>
              <a:rPr lang="el-GR" altLang="el-GR" sz="2400" dirty="0"/>
              <a:t> </a:t>
            </a:r>
            <a:r>
              <a:rPr lang="en-US" altLang="el-GR" sz="2400" dirty="0"/>
              <a:t>(</a:t>
            </a:r>
            <a:r>
              <a:rPr lang="el-GR" altLang="el-GR" sz="2400" dirty="0"/>
              <a:t>σ</a:t>
            </a:r>
            <a:r>
              <a:rPr lang="en-US" altLang="el-GR" sz="2400" dirty="0"/>
              <a:t>) </a:t>
            </a:r>
            <a:r>
              <a:rPr lang="el-GR" altLang="el-GR" sz="2400" dirty="0"/>
              <a:t>of the </a:t>
            </a:r>
            <a:r>
              <a:rPr lang="el-GR" altLang="el-GR" sz="2400" dirty="0" err="1"/>
              <a:t>Gaussian</a:t>
            </a:r>
            <a:r>
              <a:rPr lang="el-GR" altLang="el-GR" sz="2400" dirty="0"/>
              <a:t> </a:t>
            </a:r>
            <a:r>
              <a:rPr lang="el-GR" altLang="el-GR" sz="2400" dirty="0" err="1"/>
              <a:t>mask</a:t>
            </a:r>
            <a:r>
              <a:rPr lang="el-GR" altLang="el-GR" sz="2400" dirty="0"/>
              <a:t>, the </a:t>
            </a:r>
            <a:r>
              <a:rPr lang="el-GR" altLang="el-GR" sz="2400" dirty="0" err="1"/>
              <a:t>lower</a:t>
            </a:r>
            <a:r>
              <a:rPr lang="el-GR" altLang="el-GR" sz="2400" dirty="0"/>
              <a:t> the </a:t>
            </a:r>
            <a:r>
              <a:rPr lang="el-GR" altLang="el-GR" sz="2400" dirty="0" err="1"/>
              <a:t>detector's</a:t>
            </a:r>
            <a:r>
              <a:rPr lang="el-GR" altLang="el-GR" sz="2400" dirty="0"/>
              <a:t> </a:t>
            </a:r>
            <a:r>
              <a:rPr lang="el-GR" altLang="el-GR" sz="2400" dirty="0" err="1"/>
              <a:t>sensitivity</a:t>
            </a:r>
            <a:r>
              <a:rPr lang="el-GR" altLang="el-GR" sz="2400" dirty="0"/>
              <a:t> </a:t>
            </a:r>
            <a:r>
              <a:rPr lang="el-GR" altLang="el-GR" sz="2400" dirty="0" err="1"/>
              <a:t>to</a:t>
            </a:r>
            <a:r>
              <a:rPr lang="el-GR" altLang="el-GR" sz="2400" dirty="0"/>
              <a:t> </a:t>
            </a:r>
            <a:r>
              <a:rPr lang="el-GR" altLang="el-GR" sz="2400" dirty="0" err="1"/>
              <a:t>noise</a:t>
            </a:r>
            <a:endParaRPr lang="en-US" altLang="el-GR" sz="2400" dirty="0"/>
          </a:p>
          <a:p>
            <a:r>
              <a:rPr lang="en-US" altLang="el-GR" sz="2400" dirty="0"/>
              <a:t>Example of Gaussian mask for </a:t>
            </a:r>
            <a:r>
              <a:rPr lang="el-GR" altLang="el-GR" sz="2400" dirty="0"/>
              <a:t>σ</a:t>
            </a:r>
            <a:r>
              <a:rPr lang="en-US" altLang="el-GR" sz="2400" dirty="0"/>
              <a:t> = 1.4</a:t>
            </a:r>
          </a:p>
          <a:p>
            <a:endParaRPr lang="el-GR" altLang="el-GR" sz="2400" dirty="0"/>
          </a:p>
        </p:txBody>
      </p:sp>
      <p:pic>
        <p:nvPicPr>
          <p:cNvPr id="4" name="Picture 6">
            <a:extLst>
              <a:ext uri="{FF2B5EF4-FFF2-40B4-BE49-F238E27FC236}">
                <a16:creationId xmlns:a16="http://schemas.microsoft.com/office/drawing/2014/main" id="{3F817FB7-EB8C-40E5-9EE3-45E99FD86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51"/>
          <a:stretch/>
        </p:blipFill>
        <p:spPr bwMode="auto">
          <a:xfrm>
            <a:off x="6604718" y="4455705"/>
            <a:ext cx="2649537" cy="191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70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4273" name="Rectangle 2">
            <a:extLst>
              <a:ext uri="{FF2B5EF4-FFF2-40B4-BE49-F238E27FC236}">
                <a16:creationId xmlns:a16="http://schemas.microsoft.com/office/drawing/2014/main" id="{FB61E7F2-DCAC-4D3A-B306-A105F6C096E1}"/>
              </a:ext>
            </a:extLst>
          </p:cNvPr>
          <p:cNvSpPr>
            <a:spLocks noGrp="1" noChangeArrowheads="1"/>
          </p:cNvSpPr>
          <p:nvPr>
            <p:ph type="title"/>
          </p:nvPr>
        </p:nvSpPr>
        <p:spPr>
          <a:xfrm>
            <a:off x="1179226" y="826680"/>
            <a:ext cx="9833548" cy="1325563"/>
          </a:xfrm>
        </p:spPr>
        <p:txBody>
          <a:bodyPr>
            <a:normAutofit/>
          </a:bodyPr>
          <a:lstStyle/>
          <a:p>
            <a:pPr algn="ctr" eaLnBrk="1" hangingPunct="1"/>
            <a:r>
              <a:rPr lang="en-US" altLang="el-GR" sz="4000" dirty="0">
                <a:solidFill>
                  <a:srgbClr val="FFFFFF"/>
                </a:solidFill>
              </a:rPr>
              <a:t>Algorithm implementation: Step 2</a:t>
            </a:r>
          </a:p>
        </p:txBody>
      </p:sp>
      <p:sp>
        <p:nvSpPr>
          <p:cNvPr id="2" name="Rectangle 6">
            <a:extLst>
              <a:ext uri="{FF2B5EF4-FFF2-40B4-BE49-F238E27FC236}">
                <a16:creationId xmlns:a16="http://schemas.microsoft.com/office/drawing/2014/main" id="{191DFE1F-36FB-4B2C-BB30-B3E02E994DA1}"/>
              </a:ext>
            </a:extLst>
          </p:cNvPr>
          <p:cNvSpPr>
            <a:spLocks noChangeArrowheads="1"/>
          </p:cNvSpPr>
          <p:nvPr/>
        </p:nvSpPr>
        <p:spPr bwMode="auto">
          <a:xfrm>
            <a:off x="1077362" y="2648358"/>
            <a:ext cx="1007650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Aft>
                <a:spcPct val="20000"/>
              </a:spcAft>
            </a:pPr>
            <a:r>
              <a:rPr lang="en-US" altLang="el-GR" sz="2400" dirty="0"/>
              <a:t>F</a:t>
            </a:r>
            <a:r>
              <a:rPr lang="el-GR" altLang="el-GR" sz="2400" dirty="0" err="1"/>
              <a:t>ind</a:t>
            </a:r>
            <a:r>
              <a:rPr lang="el-GR" altLang="el-GR" sz="2400" dirty="0"/>
              <a:t> </a:t>
            </a:r>
            <a:r>
              <a:rPr lang="el-GR" altLang="el-GR" sz="2400" dirty="0" err="1"/>
              <a:t>edge</a:t>
            </a:r>
            <a:r>
              <a:rPr lang="el-GR" altLang="el-GR" sz="2400" dirty="0"/>
              <a:t> </a:t>
            </a:r>
            <a:r>
              <a:rPr lang="el-GR" altLang="el-GR" sz="2400" dirty="0" err="1"/>
              <a:t>strength</a:t>
            </a:r>
            <a:r>
              <a:rPr lang="en-US" altLang="el-GR" sz="2400" dirty="0"/>
              <a:t>s </a:t>
            </a:r>
            <a:r>
              <a:rPr lang="el-GR" altLang="el-GR" sz="2400" dirty="0" err="1"/>
              <a:t>by</a:t>
            </a:r>
            <a:r>
              <a:rPr lang="el-GR" altLang="el-GR" sz="2400" dirty="0"/>
              <a:t> </a:t>
            </a:r>
            <a:r>
              <a:rPr lang="el-GR" altLang="el-GR" sz="2400" dirty="0" err="1"/>
              <a:t>taking</a:t>
            </a:r>
            <a:r>
              <a:rPr lang="el-GR" altLang="el-GR" sz="2400" dirty="0"/>
              <a:t> the </a:t>
            </a:r>
            <a:r>
              <a:rPr lang="el-GR" altLang="el-GR" sz="2400" dirty="0" err="1"/>
              <a:t>gradient</a:t>
            </a:r>
            <a:r>
              <a:rPr lang="el-GR" altLang="el-GR" sz="2400" dirty="0"/>
              <a:t> of the </a:t>
            </a:r>
            <a:r>
              <a:rPr lang="el-GR" altLang="el-GR" sz="2400" dirty="0" err="1"/>
              <a:t>image</a:t>
            </a:r>
            <a:r>
              <a:rPr lang="el-GR" altLang="el-GR" sz="2400" dirty="0"/>
              <a:t> </a:t>
            </a:r>
            <a:endParaRPr lang="en-US" altLang="el-GR" sz="2400" dirty="0"/>
          </a:p>
          <a:p>
            <a:pPr eaLnBrk="1" hangingPunct="1">
              <a:spcAft>
                <a:spcPct val="20000"/>
              </a:spcAft>
            </a:pPr>
            <a:r>
              <a:rPr lang="en-US" altLang="el-GR" sz="2400" dirty="0"/>
              <a:t>Use Sobel operators Gx  and </a:t>
            </a:r>
            <a:r>
              <a:rPr lang="en-US" altLang="el-GR" sz="2400" dirty="0" err="1"/>
              <a:t>Gy</a:t>
            </a:r>
            <a:endParaRPr lang="en-US" altLang="el-GR" sz="2400" dirty="0"/>
          </a:p>
          <a:p>
            <a:pPr eaLnBrk="1" hangingPunct="1">
              <a:spcAft>
                <a:spcPct val="20000"/>
              </a:spcAft>
            </a:pPr>
            <a:endParaRPr lang="en-US" altLang="el-GR" sz="2400" dirty="0"/>
          </a:p>
          <a:p>
            <a:pPr eaLnBrk="1" hangingPunct="1">
              <a:spcAft>
                <a:spcPct val="20000"/>
              </a:spcAft>
            </a:pPr>
            <a:r>
              <a:rPr lang="en-US" altLang="el-GR" sz="2400" dirty="0"/>
              <a:t>T</a:t>
            </a:r>
            <a:r>
              <a:rPr lang="el-GR" altLang="el-GR" sz="2400" dirty="0" err="1"/>
              <a:t>he</a:t>
            </a:r>
            <a:r>
              <a:rPr lang="el-GR" altLang="el-GR" sz="2400" dirty="0"/>
              <a:t> </a:t>
            </a:r>
            <a:r>
              <a:rPr lang="el-GR" altLang="el-GR" sz="2400" dirty="0" err="1"/>
              <a:t>magnitude</a:t>
            </a:r>
            <a:r>
              <a:rPr lang="el-GR" altLang="el-GR" sz="2400" dirty="0"/>
              <a:t>, </a:t>
            </a:r>
            <a:r>
              <a:rPr lang="el-GR" altLang="el-GR" sz="2400" dirty="0" err="1"/>
              <a:t>or</a:t>
            </a:r>
            <a:r>
              <a:rPr lang="el-GR" altLang="el-GR" sz="2400" dirty="0"/>
              <a:t> </a:t>
            </a:r>
            <a:r>
              <a:rPr lang="en-US" altLang="el-GR" sz="2400" dirty="0">
                <a:solidFill>
                  <a:srgbClr val="FF0000"/>
                </a:solidFill>
              </a:rPr>
              <a:t>edge strength</a:t>
            </a:r>
            <a:r>
              <a:rPr lang="el-GR" altLang="el-GR" sz="2400" dirty="0"/>
              <a:t>, of the </a:t>
            </a:r>
            <a:r>
              <a:rPr lang="el-GR" altLang="el-GR" sz="2400" dirty="0" err="1"/>
              <a:t>gradient</a:t>
            </a:r>
            <a:r>
              <a:rPr lang="el-GR" altLang="el-GR" sz="2400" dirty="0"/>
              <a:t> </a:t>
            </a:r>
            <a:r>
              <a:rPr lang="el-GR" altLang="el-GR" sz="2400" dirty="0" err="1"/>
              <a:t>is</a:t>
            </a:r>
            <a:r>
              <a:rPr lang="el-GR" altLang="el-GR" sz="2400" dirty="0"/>
              <a:t> </a:t>
            </a:r>
            <a:r>
              <a:rPr lang="el-GR" altLang="el-GR" sz="2400" dirty="0" err="1"/>
              <a:t>then</a:t>
            </a:r>
            <a:r>
              <a:rPr lang="el-GR" altLang="el-GR" sz="2400" dirty="0"/>
              <a:t> </a:t>
            </a:r>
            <a:r>
              <a:rPr lang="el-GR" altLang="el-GR" sz="2400" dirty="0" err="1"/>
              <a:t>approximated</a:t>
            </a:r>
            <a:r>
              <a:rPr lang="el-GR" altLang="el-GR" sz="2400" dirty="0"/>
              <a:t> </a:t>
            </a:r>
            <a:r>
              <a:rPr lang="el-GR" altLang="el-GR" sz="2400" dirty="0" err="1"/>
              <a:t>using</a:t>
            </a:r>
            <a:r>
              <a:rPr lang="el-GR" altLang="el-GR" sz="2400" dirty="0"/>
              <a:t> the </a:t>
            </a:r>
            <a:r>
              <a:rPr lang="el-GR" altLang="el-GR" sz="2400" dirty="0" err="1"/>
              <a:t>formula</a:t>
            </a:r>
            <a:r>
              <a:rPr lang="el-GR" altLang="el-GR" sz="2400" dirty="0"/>
              <a:t>: </a:t>
            </a:r>
            <a:endParaRPr lang="en-US" altLang="el-GR" sz="2400" dirty="0"/>
          </a:p>
          <a:p>
            <a:pPr eaLnBrk="1" hangingPunct="1">
              <a:spcAft>
                <a:spcPct val="20000"/>
              </a:spcAft>
              <a:buFont typeface="Wingdings" panose="05000000000000000000" pitchFamily="2" charset="2"/>
              <a:buNone/>
            </a:pPr>
            <a:r>
              <a:rPr lang="en-US" altLang="el-GR" sz="2400" dirty="0"/>
              <a:t>			</a:t>
            </a:r>
            <a:endParaRPr lang="el-GR" altLang="el-GR" dirty="0"/>
          </a:p>
        </p:txBody>
      </p:sp>
      <p:pic>
        <p:nvPicPr>
          <p:cNvPr id="3" name="Εικόνα 2">
            <a:extLst>
              <a:ext uri="{FF2B5EF4-FFF2-40B4-BE49-F238E27FC236}">
                <a16:creationId xmlns:a16="http://schemas.microsoft.com/office/drawing/2014/main" id="{9E1BCCFC-7407-42F6-91F4-8A2C98E0AA44}"/>
              </a:ext>
            </a:extLst>
          </p:cNvPr>
          <p:cNvPicPr>
            <a:picLocks noChangeAspect="1"/>
          </p:cNvPicPr>
          <p:nvPr/>
        </p:nvPicPr>
        <p:blipFill>
          <a:blip r:embed="rId3"/>
          <a:stretch>
            <a:fillRect/>
          </a:stretch>
        </p:blipFill>
        <p:spPr>
          <a:xfrm>
            <a:off x="4533748" y="5324679"/>
            <a:ext cx="3124200" cy="990600"/>
          </a:xfrm>
          <a:prstGeom prst="rect">
            <a:avLst/>
          </a:prstGeom>
        </p:spPr>
      </p:pic>
      <p:pic>
        <p:nvPicPr>
          <p:cNvPr id="5" name="Picture 8">
            <a:extLst>
              <a:ext uri="{FF2B5EF4-FFF2-40B4-BE49-F238E27FC236}">
                <a16:creationId xmlns:a16="http://schemas.microsoft.com/office/drawing/2014/main" id="{63834780-B1F1-4C0D-B518-0685ADFD76C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5615" y="3107677"/>
            <a:ext cx="2571184" cy="1238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09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4273" name="Rectangle 2">
            <a:extLst>
              <a:ext uri="{FF2B5EF4-FFF2-40B4-BE49-F238E27FC236}">
                <a16:creationId xmlns:a16="http://schemas.microsoft.com/office/drawing/2014/main" id="{FB61E7F2-DCAC-4D3A-B306-A105F6C096E1}"/>
              </a:ext>
            </a:extLst>
          </p:cNvPr>
          <p:cNvSpPr>
            <a:spLocks noGrp="1" noChangeArrowheads="1"/>
          </p:cNvSpPr>
          <p:nvPr>
            <p:ph type="title"/>
          </p:nvPr>
        </p:nvSpPr>
        <p:spPr>
          <a:xfrm>
            <a:off x="1179226" y="826680"/>
            <a:ext cx="9833548" cy="1325563"/>
          </a:xfrm>
        </p:spPr>
        <p:txBody>
          <a:bodyPr>
            <a:normAutofit/>
          </a:bodyPr>
          <a:lstStyle/>
          <a:p>
            <a:pPr algn="ctr" eaLnBrk="1" hangingPunct="1"/>
            <a:r>
              <a:rPr lang="en-US" altLang="el-GR" sz="4000" dirty="0">
                <a:solidFill>
                  <a:srgbClr val="FFFFFF"/>
                </a:solidFill>
              </a:rPr>
              <a:t>Algorithm implementation: Step 3</a:t>
            </a:r>
          </a:p>
        </p:txBody>
      </p:sp>
      <p:sp>
        <p:nvSpPr>
          <p:cNvPr id="4" name="Rectangle 4">
            <a:extLst>
              <a:ext uri="{FF2B5EF4-FFF2-40B4-BE49-F238E27FC236}">
                <a16:creationId xmlns:a16="http://schemas.microsoft.com/office/drawing/2014/main" id="{A300EB75-BA18-4F40-862B-6D5AF3D986FB}"/>
              </a:ext>
            </a:extLst>
          </p:cNvPr>
          <p:cNvSpPr>
            <a:spLocks noChangeArrowheads="1"/>
          </p:cNvSpPr>
          <p:nvPr/>
        </p:nvSpPr>
        <p:spPr bwMode="auto">
          <a:xfrm>
            <a:off x="1050202" y="2446338"/>
            <a:ext cx="10058399"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Aft>
                <a:spcPct val="70000"/>
              </a:spcAft>
            </a:pPr>
            <a:r>
              <a:rPr lang="en-US" altLang="el-GR" sz="2000" dirty="0"/>
              <a:t>Use gradient information in the </a:t>
            </a:r>
            <a:r>
              <a:rPr lang="el-GR" altLang="el-GR" sz="2000" dirty="0"/>
              <a:t>x and y </a:t>
            </a:r>
            <a:r>
              <a:rPr lang="el-GR" altLang="el-GR" sz="2000" dirty="0" err="1"/>
              <a:t>directions</a:t>
            </a:r>
            <a:r>
              <a:rPr lang="en-US" altLang="el-GR" sz="2000" dirty="0"/>
              <a:t> in order to find </a:t>
            </a:r>
            <a:r>
              <a:rPr lang="el-GR" altLang="el-GR" sz="2000" dirty="0"/>
              <a:t>the </a:t>
            </a:r>
            <a:r>
              <a:rPr lang="el-GR" altLang="el-GR" sz="2000" dirty="0" err="1"/>
              <a:t>edge</a:t>
            </a:r>
            <a:r>
              <a:rPr lang="el-GR" altLang="el-GR" sz="2000" dirty="0"/>
              <a:t> </a:t>
            </a:r>
            <a:r>
              <a:rPr lang="en-US" altLang="el-GR" sz="2000" dirty="0" err="1"/>
              <a:t>orienta</a:t>
            </a:r>
            <a:r>
              <a:rPr lang="el-GR" altLang="el-GR" sz="2000" dirty="0" err="1"/>
              <a:t>tion</a:t>
            </a:r>
            <a:r>
              <a:rPr lang="en-US" altLang="el-GR" sz="2000" dirty="0"/>
              <a:t>:</a:t>
            </a:r>
          </a:p>
          <a:p>
            <a:pPr eaLnBrk="1" hangingPunct="1">
              <a:spcAft>
                <a:spcPct val="20000"/>
              </a:spcAft>
            </a:pPr>
            <a:endParaRPr lang="el-GR" altLang="el-GR" sz="2000" dirty="0"/>
          </a:p>
          <a:p>
            <a:pPr eaLnBrk="1" hangingPunct="1">
              <a:spcAft>
                <a:spcPct val="20000"/>
              </a:spcAft>
            </a:pPr>
            <a:endParaRPr lang="el-GR" altLang="el-GR" sz="2000" dirty="0"/>
          </a:p>
          <a:p>
            <a:pPr eaLnBrk="1" hangingPunct="1">
              <a:spcAft>
                <a:spcPct val="20000"/>
              </a:spcAft>
            </a:pPr>
            <a:r>
              <a:rPr lang="en-US" altLang="el-GR" sz="2000" dirty="0"/>
              <a:t>Caution, when Gx = 0:</a:t>
            </a:r>
          </a:p>
          <a:p>
            <a:pPr lvl="1" eaLnBrk="1" hangingPunct="1">
              <a:spcAft>
                <a:spcPct val="20000"/>
              </a:spcAft>
            </a:pPr>
            <a:r>
              <a:rPr lang="en-US" altLang="el-GR" sz="2000" dirty="0"/>
              <a:t>w</a:t>
            </a:r>
            <a:r>
              <a:rPr lang="el-GR" altLang="el-GR" sz="2000" dirty="0" err="1"/>
              <a:t>henever</a:t>
            </a:r>
            <a:r>
              <a:rPr lang="el-GR" altLang="el-GR" sz="2000" dirty="0"/>
              <a:t> </a:t>
            </a:r>
            <a:r>
              <a:rPr lang="en-US" altLang="el-GR" sz="2000" dirty="0" err="1"/>
              <a:t>Gy</a:t>
            </a:r>
            <a:r>
              <a:rPr lang="en-US" altLang="el-GR" sz="2000" dirty="0"/>
              <a:t> = 0</a:t>
            </a:r>
            <a:r>
              <a:rPr lang="el-GR" altLang="el-GR" sz="2000" dirty="0"/>
              <a:t>, the</a:t>
            </a:r>
            <a:r>
              <a:rPr lang="en-US" altLang="el-GR" sz="2000" dirty="0"/>
              <a:t>n there is no</a:t>
            </a:r>
            <a:r>
              <a:rPr lang="el-GR" altLang="el-GR" sz="2000" dirty="0"/>
              <a:t> </a:t>
            </a:r>
            <a:r>
              <a:rPr lang="el-GR" altLang="el-GR" sz="2000" dirty="0" err="1"/>
              <a:t>edge</a:t>
            </a:r>
            <a:r>
              <a:rPr lang="el-GR" altLang="el-GR" sz="2000" dirty="0"/>
              <a:t> </a:t>
            </a:r>
            <a:r>
              <a:rPr lang="en-US" altLang="el-GR" sz="2000" dirty="0"/>
              <a:t>and </a:t>
            </a:r>
            <a:r>
              <a:rPr lang="el-GR" altLang="el-GR" sz="2000" dirty="0"/>
              <a:t>θ </a:t>
            </a:r>
            <a:r>
              <a:rPr lang="en-US" altLang="el-GR" sz="2000" dirty="0"/>
              <a:t>will be arbitrary</a:t>
            </a:r>
          </a:p>
          <a:p>
            <a:pPr lvl="1" eaLnBrk="1" hangingPunct="1">
              <a:spcAft>
                <a:spcPct val="20000"/>
              </a:spcAft>
            </a:pPr>
            <a:r>
              <a:rPr lang="en-US" altLang="el-GR" sz="2000" dirty="0"/>
              <a:t>otherwise, when </a:t>
            </a:r>
            <a:r>
              <a:rPr lang="en-US" altLang="el-GR" sz="2000" dirty="0" err="1"/>
              <a:t>Gy</a:t>
            </a:r>
            <a:r>
              <a:rPr lang="en-US" altLang="el-GR" sz="2000" dirty="0"/>
              <a:t> </a:t>
            </a:r>
            <a:r>
              <a:rPr lang="en-US" altLang="el-GR" sz="2000" dirty="0">
                <a:sym typeface="Symbol" panose="05050102010706020507" pitchFamily="18" charset="2"/>
              </a:rPr>
              <a:t> 0, </a:t>
            </a:r>
            <a:r>
              <a:rPr lang="el-GR" altLang="el-GR" sz="2000" dirty="0"/>
              <a:t>the </a:t>
            </a:r>
            <a:r>
              <a:rPr lang="el-GR" altLang="el-GR" sz="2000" dirty="0" err="1"/>
              <a:t>edge</a:t>
            </a:r>
            <a:r>
              <a:rPr lang="el-GR" altLang="el-GR" sz="2000" dirty="0"/>
              <a:t> </a:t>
            </a:r>
            <a:r>
              <a:rPr lang="en-US" altLang="el-GR" sz="2000" dirty="0" err="1"/>
              <a:t>orienta</a:t>
            </a:r>
            <a:r>
              <a:rPr lang="el-GR" altLang="el-GR" sz="2000" dirty="0" err="1"/>
              <a:t>tion</a:t>
            </a:r>
            <a:r>
              <a:rPr lang="el-GR" altLang="el-GR" sz="2000" dirty="0"/>
              <a:t> </a:t>
            </a:r>
            <a:r>
              <a:rPr lang="en-US" altLang="el-GR" sz="2000" dirty="0"/>
              <a:t>will</a:t>
            </a:r>
            <a:r>
              <a:rPr lang="el-GR" altLang="el-GR" sz="2000" dirty="0"/>
              <a:t> </a:t>
            </a:r>
            <a:r>
              <a:rPr lang="el-GR" altLang="el-GR" sz="2000" dirty="0" err="1"/>
              <a:t>be</a:t>
            </a:r>
            <a:r>
              <a:rPr lang="el-GR" altLang="el-GR" sz="2000" dirty="0"/>
              <a:t> </a:t>
            </a:r>
            <a:r>
              <a:rPr lang="el-GR" altLang="el-GR" sz="2000" dirty="0" err="1"/>
              <a:t>equal</a:t>
            </a:r>
            <a:r>
              <a:rPr lang="el-GR" altLang="el-GR" sz="2000" dirty="0"/>
              <a:t> </a:t>
            </a:r>
            <a:r>
              <a:rPr lang="el-GR" altLang="el-GR" sz="2000" dirty="0" err="1"/>
              <a:t>to</a:t>
            </a:r>
            <a:r>
              <a:rPr lang="el-GR" altLang="el-GR" sz="2000" dirty="0"/>
              <a:t> 0 </a:t>
            </a:r>
            <a:r>
              <a:rPr lang="el-GR" altLang="el-GR" sz="2000" dirty="0" err="1"/>
              <a:t>degrees</a:t>
            </a:r>
            <a:endParaRPr lang="en-US" altLang="el-GR" sz="2000" dirty="0"/>
          </a:p>
        </p:txBody>
      </p:sp>
      <p:pic>
        <p:nvPicPr>
          <p:cNvPr id="6" name="Εικόνα 5">
            <a:extLst>
              <a:ext uri="{FF2B5EF4-FFF2-40B4-BE49-F238E27FC236}">
                <a16:creationId xmlns:a16="http://schemas.microsoft.com/office/drawing/2014/main" id="{59B5A153-32FF-4CFF-B93D-2B71004F109E}"/>
              </a:ext>
            </a:extLst>
          </p:cNvPr>
          <p:cNvPicPr>
            <a:picLocks noChangeAspect="1"/>
          </p:cNvPicPr>
          <p:nvPr/>
        </p:nvPicPr>
        <p:blipFill>
          <a:blip r:embed="rId3"/>
          <a:stretch>
            <a:fillRect/>
          </a:stretch>
        </p:blipFill>
        <p:spPr>
          <a:xfrm>
            <a:off x="4317276" y="3156753"/>
            <a:ext cx="3524250" cy="847725"/>
          </a:xfrm>
          <a:prstGeom prst="rect">
            <a:avLst/>
          </a:prstGeom>
        </p:spPr>
      </p:pic>
    </p:spTree>
    <p:extLst>
      <p:ext uri="{BB962C8B-B14F-4D97-AF65-F5344CB8AC3E}">
        <p14:creationId xmlns:p14="http://schemas.microsoft.com/office/powerpoint/2010/main" val="4081806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4273" name="Rectangle 2">
            <a:extLst>
              <a:ext uri="{FF2B5EF4-FFF2-40B4-BE49-F238E27FC236}">
                <a16:creationId xmlns:a16="http://schemas.microsoft.com/office/drawing/2014/main" id="{FB61E7F2-DCAC-4D3A-B306-A105F6C096E1}"/>
              </a:ext>
            </a:extLst>
          </p:cNvPr>
          <p:cNvSpPr>
            <a:spLocks noGrp="1" noChangeArrowheads="1"/>
          </p:cNvSpPr>
          <p:nvPr>
            <p:ph type="title"/>
          </p:nvPr>
        </p:nvSpPr>
        <p:spPr>
          <a:xfrm>
            <a:off x="1179226" y="826680"/>
            <a:ext cx="9833548" cy="1325563"/>
          </a:xfrm>
        </p:spPr>
        <p:txBody>
          <a:bodyPr>
            <a:normAutofit/>
          </a:bodyPr>
          <a:lstStyle/>
          <a:p>
            <a:pPr algn="ctr" eaLnBrk="1" hangingPunct="1"/>
            <a:r>
              <a:rPr lang="en-US" altLang="el-GR" sz="4000" dirty="0">
                <a:solidFill>
                  <a:srgbClr val="FFFFFF"/>
                </a:solidFill>
              </a:rPr>
              <a:t>Algorithm implementation: Step 4</a:t>
            </a:r>
          </a:p>
        </p:txBody>
      </p:sp>
      <p:sp>
        <p:nvSpPr>
          <p:cNvPr id="2" name="Rectangle 4">
            <a:extLst>
              <a:ext uri="{FF2B5EF4-FFF2-40B4-BE49-F238E27FC236}">
                <a16:creationId xmlns:a16="http://schemas.microsoft.com/office/drawing/2014/main" id="{3681CBD1-1EBE-4F9C-8095-FCA6DE581620}"/>
              </a:ext>
            </a:extLst>
          </p:cNvPr>
          <p:cNvSpPr>
            <a:spLocks noChangeArrowheads="1"/>
          </p:cNvSpPr>
          <p:nvPr/>
        </p:nvSpPr>
        <p:spPr bwMode="auto">
          <a:xfrm>
            <a:off x="1050202" y="2503488"/>
            <a:ext cx="6004649"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Aft>
                <a:spcPct val="20000"/>
              </a:spcAft>
            </a:pPr>
            <a:r>
              <a:rPr lang="en-US" altLang="el-GR" sz="2400" dirty="0"/>
              <a:t>R</a:t>
            </a:r>
            <a:r>
              <a:rPr lang="el-GR" altLang="el-GR" sz="2400" dirty="0" err="1"/>
              <a:t>elate</a:t>
            </a:r>
            <a:r>
              <a:rPr lang="el-GR" altLang="el-GR" sz="2400" dirty="0"/>
              <a:t> the </a:t>
            </a:r>
            <a:r>
              <a:rPr lang="el-GR" altLang="el-GR" sz="2400" dirty="0" err="1"/>
              <a:t>edge</a:t>
            </a:r>
            <a:r>
              <a:rPr lang="el-GR" altLang="el-GR" sz="2400" dirty="0"/>
              <a:t> </a:t>
            </a:r>
            <a:r>
              <a:rPr lang="el-GR" altLang="el-GR" sz="2400" dirty="0" err="1"/>
              <a:t>direction</a:t>
            </a:r>
            <a:r>
              <a:rPr lang="en-US" altLang="el-GR" sz="2400" dirty="0"/>
              <a:t> </a:t>
            </a:r>
            <a:r>
              <a:rPr lang="el-GR" altLang="el-GR" sz="2400" dirty="0" err="1"/>
              <a:t>to</a:t>
            </a:r>
            <a:r>
              <a:rPr lang="el-GR" altLang="el-GR" sz="2400" dirty="0"/>
              <a:t> a </a:t>
            </a:r>
            <a:r>
              <a:rPr lang="el-GR" altLang="el-GR" sz="2400" dirty="0" err="1"/>
              <a:t>direction</a:t>
            </a:r>
            <a:r>
              <a:rPr lang="el-GR" altLang="el-GR" sz="2400" dirty="0"/>
              <a:t> </a:t>
            </a:r>
            <a:r>
              <a:rPr lang="el-GR" altLang="el-GR" sz="2400" dirty="0" err="1"/>
              <a:t>that</a:t>
            </a:r>
            <a:r>
              <a:rPr lang="el-GR" altLang="el-GR" sz="2400" dirty="0"/>
              <a:t> </a:t>
            </a:r>
            <a:r>
              <a:rPr lang="el-GR" altLang="el-GR" sz="2400" dirty="0" err="1"/>
              <a:t>can</a:t>
            </a:r>
            <a:r>
              <a:rPr lang="el-GR" altLang="el-GR" sz="2400" dirty="0"/>
              <a:t> </a:t>
            </a:r>
            <a:r>
              <a:rPr lang="el-GR" altLang="el-GR" sz="2400" dirty="0" err="1"/>
              <a:t>be</a:t>
            </a:r>
            <a:r>
              <a:rPr lang="en-US" altLang="el-GR" sz="2400" dirty="0"/>
              <a:t> </a:t>
            </a:r>
            <a:r>
              <a:rPr lang="el-GR" altLang="el-GR" sz="2400" dirty="0" err="1"/>
              <a:t>traced</a:t>
            </a:r>
            <a:r>
              <a:rPr lang="el-GR" altLang="el-GR" sz="2400" dirty="0"/>
              <a:t> in </a:t>
            </a:r>
            <a:r>
              <a:rPr lang="el-GR" altLang="el-GR" sz="2400" dirty="0" err="1"/>
              <a:t>an</a:t>
            </a:r>
            <a:r>
              <a:rPr lang="el-GR" altLang="el-GR" sz="2400" dirty="0"/>
              <a:t> </a:t>
            </a:r>
            <a:r>
              <a:rPr lang="el-GR" altLang="el-GR" sz="2400" dirty="0" err="1"/>
              <a:t>image</a:t>
            </a:r>
            <a:r>
              <a:rPr lang="el-GR" altLang="el-GR" sz="2400" dirty="0"/>
              <a:t>.</a:t>
            </a:r>
            <a:endParaRPr lang="en-US" altLang="el-GR" sz="2400" dirty="0"/>
          </a:p>
          <a:p>
            <a:pPr eaLnBrk="1" hangingPunct="1">
              <a:spcAft>
                <a:spcPct val="20000"/>
              </a:spcAft>
              <a:buFont typeface="Wingdings" panose="05000000000000000000" pitchFamily="2" charset="2"/>
              <a:buNone/>
            </a:pPr>
            <a:endParaRPr lang="en-US" altLang="el-GR" sz="2400" dirty="0"/>
          </a:p>
          <a:p>
            <a:pPr eaLnBrk="1" hangingPunct="1">
              <a:spcAft>
                <a:spcPct val="20000"/>
              </a:spcAft>
            </a:pPr>
            <a:r>
              <a:rPr lang="en-US" altLang="el-GR" sz="2400" dirty="0"/>
              <a:t>L</a:t>
            </a:r>
            <a:r>
              <a:rPr lang="el-GR" altLang="el-GR" sz="2400" dirty="0" err="1"/>
              <a:t>ooking</a:t>
            </a:r>
            <a:r>
              <a:rPr lang="el-GR" altLang="el-GR" sz="2400" dirty="0"/>
              <a:t> </a:t>
            </a:r>
            <a:r>
              <a:rPr lang="el-GR" altLang="el-GR" sz="2400" dirty="0" err="1"/>
              <a:t>at</a:t>
            </a:r>
            <a:r>
              <a:rPr lang="el-GR" altLang="el-GR" sz="2400" dirty="0"/>
              <a:t> </a:t>
            </a:r>
            <a:r>
              <a:rPr lang="el-GR" altLang="el-GR" sz="2400" dirty="0" err="1"/>
              <a:t>pixel</a:t>
            </a:r>
            <a:r>
              <a:rPr lang="el-GR" altLang="el-GR" sz="2400" dirty="0"/>
              <a:t> "a", the </a:t>
            </a:r>
            <a:r>
              <a:rPr lang="el-GR" altLang="el-GR" sz="2400" dirty="0" err="1"/>
              <a:t>four</a:t>
            </a:r>
            <a:r>
              <a:rPr lang="el-GR" altLang="el-GR" sz="2400" dirty="0"/>
              <a:t> </a:t>
            </a:r>
            <a:r>
              <a:rPr lang="el-GR" altLang="el-GR" sz="2400" dirty="0" err="1"/>
              <a:t>possible</a:t>
            </a:r>
            <a:r>
              <a:rPr lang="el-GR" altLang="el-GR" sz="2400" dirty="0"/>
              <a:t> </a:t>
            </a:r>
            <a:r>
              <a:rPr lang="el-GR" altLang="el-GR" sz="2400" dirty="0" err="1"/>
              <a:t>directions</a:t>
            </a:r>
            <a:r>
              <a:rPr lang="el-GR" altLang="el-GR" sz="2400" dirty="0"/>
              <a:t> </a:t>
            </a:r>
            <a:r>
              <a:rPr lang="en-US" altLang="el-GR" sz="2400" dirty="0"/>
              <a:t>are</a:t>
            </a:r>
            <a:r>
              <a:rPr lang="el-GR" altLang="el-GR" sz="2400" dirty="0"/>
              <a:t> – 0</a:t>
            </a:r>
            <a:r>
              <a:rPr lang="en-US" altLang="el-GR" sz="2400" baseline="30000" dirty="0"/>
              <a:t>o</a:t>
            </a:r>
            <a:r>
              <a:rPr lang="el-GR" altLang="el-GR" sz="2400" dirty="0"/>
              <a:t>, 45</a:t>
            </a:r>
            <a:r>
              <a:rPr lang="en-US" altLang="el-GR" sz="2400" baseline="30000" dirty="0"/>
              <a:t>o </a:t>
            </a:r>
            <a:r>
              <a:rPr lang="el-GR" altLang="el-GR" sz="2400" dirty="0"/>
              <a:t>(</a:t>
            </a:r>
            <a:r>
              <a:rPr lang="en-US" altLang="el-GR" sz="2400" dirty="0"/>
              <a:t>positive</a:t>
            </a:r>
            <a:r>
              <a:rPr lang="el-GR" altLang="el-GR" sz="2400" dirty="0"/>
              <a:t> </a:t>
            </a:r>
            <a:r>
              <a:rPr lang="el-GR" altLang="el-GR" sz="2400" dirty="0" err="1"/>
              <a:t>diagonal</a:t>
            </a:r>
            <a:r>
              <a:rPr lang="el-GR" altLang="el-GR" sz="2400" dirty="0"/>
              <a:t>), 90</a:t>
            </a:r>
            <a:r>
              <a:rPr lang="en-US" altLang="el-GR" sz="2400" baseline="30000" dirty="0"/>
              <a:t>o</a:t>
            </a:r>
            <a:r>
              <a:rPr lang="en-US" altLang="el-GR" sz="2400" dirty="0"/>
              <a:t> and</a:t>
            </a:r>
            <a:r>
              <a:rPr lang="el-GR" altLang="el-GR" sz="2400" dirty="0"/>
              <a:t> 135</a:t>
            </a:r>
            <a:r>
              <a:rPr lang="en-US" altLang="el-GR" sz="2400" baseline="30000" dirty="0"/>
              <a:t>o</a:t>
            </a:r>
            <a:r>
              <a:rPr lang="el-GR" altLang="el-GR" sz="2400" dirty="0"/>
              <a:t> (</a:t>
            </a:r>
            <a:r>
              <a:rPr lang="el-GR" altLang="el-GR" sz="2400" dirty="0" err="1"/>
              <a:t>negative</a:t>
            </a:r>
            <a:r>
              <a:rPr lang="el-GR" altLang="el-GR" sz="2400" dirty="0"/>
              <a:t> </a:t>
            </a:r>
            <a:r>
              <a:rPr lang="el-GR" altLang="el-GR" sz="2400" dirty="0" err="1"/>
              <a:t>diagonal</a:t>
            </a:r>
            <a:r>
              <a:rPr lang="el-GR" altLang="el-GR" sz="2400" dirty="0"/>
              <a:t>). </a:t>
            </a:r>
            <a:r>
              <a:rPr lang="en-US" altLang="el-GR" sz="2400" dirty="0"/>
              <a:t>Resolve</a:t>
            </a:r>
            <a:r>
              <a:rPr lang="el-GR" altLang="el-GR" sz="2400" dirty="0"/>
              <a:t> </a:t>
            </a:r>
            <a:r>
              <a:rPr lang="el-GR" altLang="el-GR" sz="2400" dirty="0" err="1"/>
              <a:t>edge</a:t>
            </a:r>
            <a:r>
              <a:rPr lang="el-GR" altLang="el-GR" sz="2400" dirty="0"/>
              <a:t> </a:t>
            </a:r>
            <a:r>
              <a:rPr lang="el-GR" altLang="el-GR" sz="2400" dirty="0" err="1"/>
              <a:t>orientation</a:t>
            </a:r>
            <a:r>
              <a:rPr lang="el-GR" altLang="el-GR" sz="2400" dirty="0"/>
              <a:t> </a:t>
            </a:r>
            <a:r>
              <a:rPr lang="el-GR" altLang="el-GR" sz="2400" dirty="0" err="1"/>
              <a:t>into</a:t>
            </a:r>
            <a:r>
              <a:rPr lang="el-GR" altLang="el-GR" sz="2400" dirty="0"/>
              <a:t> </a:t>
            </a:r>
            <a:r>
              <a:rPr lang="el-GR" altLang="el-GR" sz="2400" dirty="0" err="1"/>
              <a:t>closest</a:t>
            </a:r>
            <a:r>
              <a:rPr lang="el-GR" altLang="el-GR" sz="2400" dirty="0"/>
              <a:t> </a:t>
            </a:r>
            <a:r>
              <a:rPr lang="en-US" altLang="el-GR" sz="2400" dirty="0"/>
              <a:t>direction</a:t>
            </a:r>
            <a:r>
              <a:rPr lang="el-GR" altLang="el-GR" sz="2400" dirty="0"/>
              <a:t>. </a:t>
            </a:r>
            <a:endParaRPr lang="en-US" altLang="el-GR" sz="2400" dirty="0"/>
          </a:p>
        </p:txBody>
      </p:sp>
      <p:grpSp>
        <p:nvGrpSpPr>
          <p:cNvPr id="9" name="Group 13">
            <a:extLst>
              <a:ext uri="{FF2B5EF4-FFF2-40B4-BE49-F238E27FC236}">
                <a16:creationId xmlns:a16="http://schemas.microsoft.com/office/drawing/2014/main" id="{7F1048E0-0139-4C67-8968-FC6D54D12A2A}"/>
              </a:ext>
            </a:extLst>
          </p:cNvPr>
          <p:cNvGrpSpPr>
            <a:grpSpLocks/>
          </p:cNvGrpSpPr>
          <p:nvPr/>
        </p:nvGrpSpPr>
        <p:grpSpPr bwMode="auto">
          <a:xfrm>
            <a:off x="7637309" y="2669391"/>
            <a:ext cx="1808163" cy="1822450"/>
            <a:chOff x="3836" y="1263"/>
            <a:chExt cx="1139" cy="1148"/>
          </a:xfrm>
        </p:grpSpPr>
        <p:sp>
          <p:nvSpPr>
            <p:cNvPr id="10" name="Text Box 6">
              <a:extLst>
                <a:ext uri="{FF2B5EF4-FFF2-40B4-BE49-F238E27FC236}">
                  <a16:creationId xmlns:a16="http://schemas.microsoft.com/office/drawing/2014/main" id="{E122283D-DCE8-4EC7-B436-9E14C6671F76}"/>
                </a:ext>
              </a:extLst>
            </p:cNvPr>
            <p:cNvSpPr txBox="1">
              <a:spLocks noChangeArrowheads="1"/>
            </p:cNvSpPr>
            <p:nvPr/>
          </p:nvSpPr>
          <p:spPr bwMode="auto">
            <a:xfrm>
              <a:off x="3954" y="1289"/>
              <a:ext cx="928"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l-GR" sz="1800" b="1" dirty="0">
                  <a:latin typeface="Courier New" panose="02070309020205020404" pitchFamily="49" charset="0"/>
                </a:rPr>
                <a:t>X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endParaRPr lang="en-US" altLang="el-GR" sz="1800" b="1" dirty="0">
                <a:latin typeface="Courier New" panose="02070309020205020404" pitchFamily="49" charset="0"/>
              </a:endParaRPr>
            </a:p>
            <a:p>
              <a:pPr eaLnBrk="1" hangingPunct="1">
                <a:spcBef>
                  <a:spcPct val="0"/>
                </a:spcBef>
                <a:buClrTx/>
                <a:buSzTx/>
                <a:buFontTx/>
                <a:buNone/>
              </a:pPr>
              <a:r>
                <a:rPr lang="en-US" altLang="el-GR" sz="1800" b="1" dirty="0">
                  <a:latin typeface="Courier New" panose="02070309020205020404" pitchFamily="49" charset="0"/>
                </a:rPr>
                <a:t>X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endParaRPr lang="en-US" altLang="el-GR" sz="1800" b="1" dirty="0">
                <a:latin typeface="Courier New" panose="02070309020205020404" pitchFamily="49" charset="0"/>
              </a:endParaRPr>
            </a:p>
            <a:p>
              <a:pPr eaLnBrk="1" hangingPunct="1">
                <a:spcBef>
                  <a:spcPct val="0"/>
                </a:spcBef>
                <a:buClrTx/>
                <a:buSzTx/>
                <a:buFontTx/>
                <a:buNone/>
              </a:pPr>
              <a:r>
                <a:rPr lang="en-US" altLang="el-GR" sz="1800" b="1" dirty="0">
                  <a:latin typeface="Courier New" panose="02070309020205020404" pitchFamily="49" charset="0"/>
                </a:rPr>
                <a:t>X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 X </a:t>
              </a:r>
              <a:r>
                <a:rPr lang="en-US" altLang="el-GR" sz="1800" b="1" dirty="0" err="1">
                  <a:latin typeface="Courier New" panose="02070309020205020404" pitchFamily="49" charset="0"/>
                </a:rPr>
                <a:t>X</a:t>
              </a:r>
              <a:endParaRPr lang="en-US" altLang="el-GR" sz="1800" b="1" dirty="0">
                <a:latin typeface="Courier New" panose="02070309020205020404" pitchFamily="49" charset="0"/>
              </a:endParaRPr>
            </a:p>
            <a:p>
              <a:pPr eaLnBrk="1" hangingPunct="1">
                <a:spcBef>
                  <a:spcPct val="0"/>
                </a:spcBef>
                <a:buClrTx/>
                <a:buSzTx/>
                <a:buFontTx/>
                <a:buNone/>
              </a:pPr>
              <a:r>
                <a:rPr lang="en-US" altLang="el-GR" sz="1800" b="1" dirty="0">
                  <a:latin typeface="Courier New" panose="02070309020205020404" pitchFamily="49" charset="0"/>
                </a:rPr>
                <a:t>X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endParaRPr lang="en-US" altLang="el-GR" sz="1800" b="1" dirty="0">
                <a:latin typeface="Courier New" panose="02070309020205020404" pitchFamily="49" charset="0"/>
              </a:endParaRPr>
            </a:p>
            <a:p>
              <a:pPr eaLnBrk="1" hangingPunct="1">
                <a:spcBef>
                  <a:spcPct val="0"/>
                </a:spcBef>
                <a:buClrTx/>
                <a:buSzTx/>
                <a:buFontTx/>
                <a:buNone/>
              </a:pPr>
              <a:r>
                <a:rPr lang="en-US" altLang="el-GR" sz="1800" b="1" dirty="0">
                  <a:latin typeface="Courier New" panose="02070309020205020404" pitchFamily="49" charset="0"/>
                </a:rPr>
                <a:t>X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r>
                <a:rPr lang="en-US" altLang="el-GR" sz="1800" b="1" dirty="0">
                  <a:latin typeface="Courier New" panose="02070309020205020404" pitchFamily="49" charset="0"/>
                </a:rPr>
                <a:t> </a:t>
              </a:r>
              <a:r>
                <a:rPr lang="en-US" altLang="el-GR" sz="1800" b="1" dirty="0" err="1">
                  <a:latin typeface="Courier New" panose="02070309020205020404" pitchFamily="49" charset="0"/>
                </a:rPr>
                <a:t>X</a:t>
              </a:r>
              <a:endParaRPr lang="el-GR" altLang="el-GR" sz="1800" b="1" dirty="0">
                <a:latin typeface="Courier New" panose="02070309020205020404" pitchFamily="49" charset="0"/>
              </a:endParaRPr>
            </a:p>
          </p:txBody>
        </p:sp>
        <p:sp>
          <p:nvSpPr>
            <p:cNvPr id="11" name="Text Box 7">
              <a:extLst>
                <a:ext uri="{FF2B5EF4-FFF2-40B4-BE49-F238E27FC236}">
                  <a16:creationId xmlns:a16="http://schemas.microsoft.com/office/drawing/2014/main" id="{717C8D98-3214-4C67-BD4B-A703BE6FB5F3}"/>
                </a:ext>
              </a:extLst>
            </p:cNvPr>
            <p:cNvSpPr txBox="1">
              <a:spLocks noChangeArrowheads="1"/>
            </p:cNvSpPr>
            <p:nvPr/>
          </p:nvSpPr>
          <p:spPr bwMode="auto">
            <a:xfrm>
              <a:off x="3927" y="2180"/>
              <a:ext cx="10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l-GR" sz="1800">
                  <a:latin typeface="Arial" panose="020B0604020202020204" pitchFamily="34" charset="0"/>
                </a:rPr>
                <a:t>5x5 subimage</a:t>
              </a:r>
              <a:endParaRPr lang="el-GR" altLang="el-GR" sz="1800">
                <a:latin typeface="Arial" panose="020B0604020202020204" pitchFamily="34" charset="0"/>
              </a:endParaRPr>
            </a:p>
          </p:txBody>
        </p:sp>
        <p:sp>
          <p:nvSpPr>
            <p:cNvPr id="12" name="Line 8">
              <a:extLst>
                <a:ext uri="{FF2B5EF4-FFF2-40B4-BE49-F238E27FC236}">
                  <a16:creationId xmlns:a16="http://schemas.microsoft.com/office/drawing/2014/main" id="{EA4E1256-7615-4FBD-8C7B-C2079C2896EA}"/>
                </a:ext>
              </a:extLst>
            </p:cNvPr>
            <p:cNvSpPr>
              <a:spLocks noChangeShapeType="1"/>
            </p:cNvSpPr>
            <p:nvPr/>
          </p:nvSpPr>
          <p:spPr bwMode="auto">
            <a:xfrm>
              <a:off x="3836" y="1754"/>
              <a:ext cx="1139" cy="0"/>
            </a:xfrm>
            <a:prstGeom prst="line">
              <a:avLst/>
            </a:prstGeom>
            <a:noFill/>
            <a:ln w="25400">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9">
              <a:extLst>
                <a:ext uri="{FF2B5EF4-FFF2-40B4-BE49-F238E27FC236}">
                  <a16:creationId xmlns:a16="http://schemas.microsoft.com/office/drawing/2014/main" id="{A3B39D05-A1B4-43EB-9D24-91E502488AE2}"/>
                </a:ext>
              </a:extLst>
            </p:cNvPr>
            <p:cNvSpPr>
              <a:spLocks noChangeShapeType="1"/>
            </p:cNvSpPr>
            <p:nvPr/>
          </p:nvSpPr>
          <p:spPr bwMode="auto">
            <a:xfrm>
              <a:off x="4392" y="1263"/>
              <a:ext cx="0" cy="956"/>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10">
              <a:extLst>
                <a:ext uri="{FF2B5EF4-FFF2-40B4-BE49-F238E27FC236}">
                  <a16:creationId xmlns:a16="http://schemas.microsoft.com/office/drawing/2014/main" id="{B2A81150-629F-42CD-9C89-86C12FC1E37B}"/>
                </a:ext>
              </a:extLst>
            </p:cNvPr>
            <p:cNvSpPr>
              <a:spLocks noChangeShapeType="1"/>
            </p:cNvSpPr>
            <p:nvPr/>
          </p:nvSpPr>
          <p:spPr bwMode="auto">
            <a:xfrm flipV="1">
              <a:off x="3952" y="1289"/>
              <a:ext cx="916" cy="917"/>
            </a:xfrm>
            <a:prstGeom prst="line">
              <a:avLst/>
            </a:prstGeom>
            <a:noFill/>
            <a:ln w="25400">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1">
              <a:extLst>
                <a:ext uri="{FF2B5EF4-FFF2-40B4-BE49-F238E27FC236}">
                  <a16:creationId xmlns:a16="http://schemas.microsoft.com/office/drawing/2014/main" id="{C4581592-7B23-4C6E-9B29-132DA8C2764F}"/>
                </a:ext>
              </a:extLst>
            </p:cNvPr>
            <p:cNvSpPr>
              <a:spLocks noChangeShapeType="1"/>
            </p:cNvSpPr>
            <p:nvPr/>
          </p:nvSpPr>
          <p:spPr bwMode="auto">
            <a:xfrm>
              <a:off x="3934" y="1289"/>
              <a:ext cx="942" cy="943"/>
            </a:xfrm>
            <a:prstGeom prst="line">
              <a:avLst/>
            </a:prstGeom>
            <a:noFill/>
            <a:ln w="254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3" name="Picture 12">
            <a:extLst>
              <a:ext uri="{FF2B5EF4-FFF2-40B4-BE49-F238E27FC236}">
                <a16:creationId xmlns:a16="http://schemas.microsoft.com/office/drawing/2014/main" id="{F598C609-C573-4FAF-81EA-B5BB257E1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078" y="4756166"/>
            <a:ext cx="2671762"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928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9394" name="Rectangle 5">
            <a:extLst>
              <a:ext uri="{FF2B5EF4-FFF2-40B4-BE49-F238E27FC236}">
                <a16:creationId xmlns:a16="http://schemas.microsoft.com/office/drawing/2014/main" id="{339B47B4-A913-4427-9CBC-D567641AEE00}"/>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lnSpc>
                <a:spcPct val="90000"/>
              </a:lnSpc>
              <a:spcBef>
                <a:spcPct val="0"/>
              </a:spcBef>
              <a:spcAft>
                <a:spcPts val="600"/>
              </a:spcAft>
              <a:buClrTx/>
              <a:buSzTx/>
              <a:buNone/>
            </a:pPr>
            <a:r>
              <a:rPr lang="en-US" altLang="el-GR" sz="4000" kern="1200">
                <a:solidFill>
                  <a:srgbClr val="FFFFFF"/>
                </a:solidFill>
                <a:latin typeface="+mj-lt"/>
                <a:ea typeface="+mj-ea"/>
                <a:cs typeface="+mj-cs"/>
              </a:rPr>
              <a:t>Algorithm implementation: Step 5</a:t>
            </a:r>
          </a:p>
        </p:txBody>
      </p:sp>
      <p:sp>
        <p:nvSpPr>
          <p:cNvPr id="59393" name="Rectangle 4">
            <a:extLst>
              <a:ext uri="{FF2B5EF4-FFF2-40B4-BE49-F238E27FC236}">
                <a16:creationId xmlns:a16="http://schemas.microsoft.com/office/drawing/2014/main" id="{2C4EB45E-C43D-42C6-903A-9FC3A2622004}"/>
              </a:ext>
            </a:extLst>
          </p:cNvPr>
          <p:cNvSpPr>
            <a:spLocks noChangeArrowheads="1"/>
          </p:cNvSpPr>
          <p:nvPr/>
        </p:nvSpPr>
        <p:spPr bwMode="auto">
          <a:xfrm>
            <a:off x="625490" y="2515078"/>
            <a:ext cx="10940716" cy="14790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indent="-228600">
              <a:lnSpc>
                <a:spcPct val="90000"/>
              </a:lnSpc>
              <a:spcAft>
                <a:spcPct val="40000"/>
              </a:spcAft>
              <a:buFont typeface="Arial" panose="020B0604020202020204" pitchFamily="34" charset="0"/>
              <a:buChar char="•"/>
            </a:pPr>
            <a:r>
              <a:rPr lang="en-US" altLang="el-GR" sz="2000" dirty="0">
                <a:solidFill>
                  <a:srgbClr val="000000"/>
                </a:solidFill>
                <a:latin typeface="+mn-lt"/>
              </a:rPr>
              <a:t>Apply </a:t>
            </a:r>
            <a:r>
              <a:rPr lang="en-US" altLang="el-GR" sz="2000" dirty="0">
                <a:solidFill>
                  <a:srgbClr val="FF0000"/>
                </a:solidFill>
                <a:latin typeface="+mn-lt"/>
              </a:rPr>
              <a:t>non-maximum suppression (or how-to thin edges)</a:t>
            </a:r>
          </a:p>
          <a:p>
            <a:pPr indent="-228600">
              <a:lnSpc>
                <a:spcPct val="90000"/>
              </a:lnSpc>
              <a:spcAft>
                <a:spcPct val="40000"/>
              </a:spcAft>
              <a:buFont typeface="Arial" panose="020B0604020202020204" pitchFamily="34" charset="0"/>
              <a:buChar char="•"/>
            </a:pPr>
            <a:r>
              <a:rPr lang="en-US" altLang="el-GR" sz="2000" dirty="0">
                <a:solidFill>
                  <a:srgbClr val="000000"/>
                </a:solidFill>
                <a:latin typeface="+mn-lt"/>
              </a:rPr>
              <a:t>Nonmaximal suppression is used to trace along the edge in the edge direction and suppress any pixel value (sets it equal to 0) that is not considered to be an edge. This will give a thin line in the output image. </a:t>
            </a:r>
          </a:p>
        </p:txBody>
      </p:sp>
      <p:pic>
        <p:nvPicPr>
          <p:cNvPr id="7" name="Picture 4">
            <a:extLst>
              <a:ext uri="{FF2B5EF4-FFF2-40B4-BE49-F238E27FC236}">
                <a16:creationId xmlns:a16="http://schemas.microsoft.com/office/drawing/2014/main" id="{362B661B-8796-40E3-90C0-770A6DE2E79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639" y="3994108"/>
            <a:ext cx="2759242" cy="2634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pic>
        <p:nvPicPr>
          <p:cNvPr id="8" name="Picture 5">
            <a:extLst>
              <a:ext uri="{FF2B5EF4-FFF2-40B4-BE49-F238E27FC236}">
                <a16:creationId xmlns:a16="http://schemas.microsoft.com/office/drawing/2014/main" id="{347FE356-7BB9-4CE3-A528-E6AB1B4D004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899" y="3994108"/>
            <a:ext cx="2759242" cy="2634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sp>
        <p:nvSpPr>
          <p:cNvPr id="9" name="Rectangle 8">
            <a:extLst>
              <a:ext uri="{FF2B5EF4-FFF2-40B4-BE49-F238E27FC236}">
                <a16:creationId xmlns:a16="http://schemas.microsoft.com/office/drawing/2014/main" id="{8C6DCF7D-A1CE-4FFA-A184-3BF193BEC408}"/>
              </a:ext>
            </a:extLst>
          </p:cNvPr>
          <p:cNvSpPr/>
          <p:nvPr/>
        </p:nvSpPr>
        <p:spPr>
          <a:xfrm>
            <a:off x="7259763" y="9253496"/>
            <a:ext cx="1800493" cy="276999"/>
          </a:xfrm>
          <a:prstGeom prst="rect">
            <a:avLst/>
          </a:prstGeom>
        </p:spPr>
        <p:txBody>
          <a:bodyPr wrap="none">
            <a:spAutoFit/>
          </a:bodyPr>
          <a:lstStyle/>
          <a:p>
            <a:r>
              <a:rPr lang="en-US" sz="1200" dirty="0">
                <a:solidFill>
                  <a:schemeClr val="bg1">
                    <a:lumMod val="65000"/>
                  </a:schemeClr>
                </a:solidFill>
              </a:rPr>
              <a:t>Picture from </a:t>
            </a:r>
            <a:r>
              <a:rPr lang="en-US" sz="1200" dirty="0" err="1">
                <a:solidFill>
                  <a:schemeClr val="bg1">
                    <a:lumMod val="65000"/>
                  </a:schemeClr>
                </a:solidFill>
              </a:rPr>
              <a:t>Prem</a:t>
            </a:r>
            <a:r>
              <a:rPr lang="en-US" sz="1200" dirty="0">
                <a:solidFill>
                  <a:schemeClr val="bg1">
                    <a:lumMod val="65000"/>
                  </a:schemeClr>
                </a:solidFill>
              </a:rPr>
              <a:t> K </a:t>
            </a:r>
            <a:r>
              <a:rPr lang="en-US" sz="1200" dirty="0" err="1">
                <a:solidFill>
                  <a:schemeClr val="bg1">
                    <a:lumMod val="65000"/>
                  </a:schemeClr>
                </a:solidFill>
              </a:rPr>
              <a:t>Kalra</a:t>
            </a:r>
            <a:endParaRPr lang="en-US" sz="1200" dirty="0">
              <a:solidFill>
                <a:schemeClr val="bg1">
                  <a:lumMod val="65000"/>
                </a:schemeClr>
              </a:solidFill>
            </a:endParaRPr>
          </a:p>
        </p:txBody>
      </p:sp>
      <p:pic>
        <p:nvPicPr>
          <p:cNvPr id="10" name="Picture 9">
            <a:extLst>
              <a:ext uri="{FF2B5EF4-FFF2-40B4-BE49-F238E27FC236}">
                <a16:creationId xmlns:a16="http://schemas.microsoft.com/office/drawing/2014/main" id="{A2163BB3-510E-4B32-8643-299B9647F347}"/>
              </a:ext>
            </a:extLst>
          </p:cNvPr>
          <p:cNvPicPr>
            <a:picLocks noChangeAspect="1"/>
          </p:cNvPicPr>
          <p:nvPr/>
        </p:nvPicPr>
        <p:blipFill>
          <a:blip r:embed="rId5"/>
          <a:stretch>
            <a:fillRect/>
          </a:stretch>
        </p:blipFill>
        <p:spPr>
          <a:xfrm>
            <a:off x="7825159" y="4072926"/>
            <a:ext cx="3133165" cy="26109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0418" name="Rectangle 5">
            <a:extLst>
              <a:ext uri="{FF2B5EF4-FFF2-40B4-BE49-F238E27FC236}">
                <a16:creationId xmlns:a16="http://schemas.microsoft.com/office/drawing/2014/main" id="{F56C8DA7-63C9-4DFE-9591-CA97A93A545B}"/>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lnSpc>
                <a:spcPct val="90000"/>
              </a:lnSpc>
              <a:spcBef>
                <a:spcPct val="0"/>
              </a:spcBef>
              <a:spcAft>
                <a:spcPts val="600"/>
              </a:spcAft>
              <a:buClrTx/>
              <a:buSzTx/>
              <a:buNone/>
            </a:pPr>
            <a:r>
              <a:rPr lang="en-US" altLang="el-GR" sz="4000" kern="1200">
                <a:solidFill>
                  <a:srgbClr val="FFFFFF"/>
                </a:solidFill>
                <a:latin typeface="+mj-lt"/>
                <a:ea typeface="+mj-ea"/>
                <a:cs typeface="+mj-cs"/>
              </a:rPr>
              <a:t>Algorithm implementation: Step 6</a:t>
            </a:r>
          </a:p>
        </p:txBody>
      </p:sp>
      <p:sp>
        <p:nvSpPr>
          <p:cNvPr id="60417" name="Rectangle 4">
            <a:extLst>
              <a:ext uri="{FF2B5EF4-FFF2-40B4-BE49-F238E27FC236}">
                <a16:creationId xmlns:a16="http://schemas.microsoft.com/office/drawing/2014/main" id="{29501D2C-A617-41A5-9AC8-3D8FD0706305}"/>
              </a:ext>
            </a:extLst>
          </p:cNvPr>
          <p:cNvSpPr>
            <a:spLocks noChangeArrowheads="1"/>
          </p:cNvSpPr>
          <p:nvPr/>
        </p:nvSpPr>
        <p:spPr bwMode="auto">
          <a:xfrm>
            <a:off x="1179074" y="2757077"/>
            <a:ext cx="9833548" cy="269397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indent="-228600">
              <a:lnSpc>
                <a:spcPct val="90000"/>
              </a:lnSpc>
              <a:spcAft>
                <a:spcPct val="40000"/>
              </a:spcAft>
              <a:buFont typeface="Arial" panose="020B0604020202020204" pitchFamily="34" charset="0"/>
              <a:buChar char="•"/>
            </a:pPr>
            <a:r>
              <a:rPr lang="en-US" altLang="el-GR" sz="2000" dirty="0">
                <a:solidFill>
                  <a:srgbClr val="000000"/>
                </a:solidFill>
                <a:latin typeface="+mn-lt"/>
              </a:rPr>
              <a:t>Eliminate </a:t>
            </a:r>
            <a:r>
              <a:rPr lang="en-US" altLang="el-GR" sz="2000" dirty="0">
                <a:solidFill>
                  <a:srgbClr val="FF0000"/>
                </a:solidFill>
                <a:latin typeface="+mn-lt"/>
              </a:rPr>
              <a:t>streaking</a:t>
            </a:r>
            <a:r>
              <a:rPr lang="en-US" altLang="el-GR" sz="2000" dirty="0">
                <a:solidFill>
                  <a:srgbClr val="000000"/>
                </a:solidFill>
                <a:latin typeface="+mn-lt"/>
              </a:rPr>
              <a:t>,  i.e., the breaking up of the edge contour caused by the operator fluctuating above and below the threshold used to decide if a gradient strength should be considered an edge.  (</a:t>
            </a:r>
            <a:r>
              <a:rPr lang="en-US" altLang="el-GR" sz="2000" dirty="0">
                <a:solidFill>
                  <a:srgbClr val="002060"/>
                </a:solidFill>
                <a:latin typeface="+mn-lt"/>
              </a:rPr>
              <a:t>a.k.a. transforming weak pixels into strong ones</a:t>
            </a:r>
            <a:r>
              <a:rPr lang="en-US" altLang="el-GR" sz="2000" dirty="0">
                <a:solidFill>
                  <a:srgbClr val="000000"/>
                </a:solidFill>
                <a:latin typeface="+mn-lt"/>
              </a:rPr>
              <a:t>)</a:t>
            </a:r>
          </a:p>
          <a:p>
            <a:pPr indent="-228600">
              <a:lnSpc>
                <a:spcPct val="90000"/>
              </a:lnSpc>
              <a:spcAft>
                <a:spcPct val="40000"/>
              </a:spcAft>
              <a:buFont typeface="Arial" panose="020B0604020202020204" pitchFamily="34" charset="0"/>
              <a:buChar char="•"/>
            </a:pPr>
            <a:r>
              <a:rPr lang="en-US" altLang="el-GR" sz="2000" dirty="0">
                <a:solidFill>
                  <a:srgbClr val="000000"/>
                </a:solidFill>
                <a:latin typeface="+mn-lt"/>
              </a:rPr>
              <a:t>Streaking can be eliminated by thresholding with </a:t>
            </a:r>
            <a:r>
              <a:rPr lang="en-US" altLang="el-GR" sz="2000" dirty="0">
                <a:solidFill>
                  <a:srgbClr val="FF0000"/>
                </a:solidFill>
                <a:latin typeface="+mn-lt"/>
              </a:rPr>
              <a:t>hysteresis</a:t>
            </a:r>
            <a:r>
              <a:rPr lang="en-US" altLang="el-GR" sz="2000" dirty="0">
                <a:solidFill>
                  <a:srgbClr val="000000"/>
                </a:solidFill>
                <a:latin typeface="+mn-lt"/>
              </a:rPr>
              <a:t>. Hysteresis uses 2 thresholds, a high T1 and a low T2. Any pixel in the image with a value greater than T1 is presumed to be an edge pixel, and is marked as such immediately. Then, any pixels connected to this edge pixel having a value greater than T2 are also selected as edge pixels.  </a:t>
            </a:r>
          </a:p>
        </p:txBody>
      </p:sp>
      <p:pic>
        <p:nvPicPr>
          <p:cNvPr id="10242" name="Picture 2" descr="Image for post">
            <a:extLst>
              <a:ext uri="{FF2B5EF4-FFF2-40B4-BE49-F238E27FC236}">
                <a16:creationId xmlns:a16="http://schemas.microsoft.com/office/drawing/2014/main" id="{0113CF53-7527-4413-8738-BE179BB8BB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6544" y="4940019"/>
            <a:ext cx="6558608" cy="2182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0418" name="Rectangle 5">
            <a:extLst>
              <a:ext uri="{FF2B5EF4-FFF2-40B4-BE49-F238E27FC236}">
                <a16:creationId xmlns:a16="http://schemas.microsoft.com/office/drawing/2014/main" id="{F56C8DA7-63C9-4DFE-9591-CA97A93A545B}"/>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ctr" defTabSz="914400" rtl="0" eaLnBrk="1" fontAlgn="auto" latinLnBrk="0" hangingPunct="1">
              <a:lnSpc>
                <a:spcPct val="90000"/>
              </a:lnSpc>
              <a:spcBef>
                <a:spcPct val="0"/>
              </a:spcBef>
              <a:spcAft>
                <a:spcPts val="600"/>
              </a:spcAft>
              <a:buClrTx/>
              <a:buSzTx/>
              <a:buFont typeface="Wingdings" panose="05000000000000000000" pitchFamily="2" charset="2"/>
              <a:buNone/>
              <a:tabLst/>
              <a:defRPr/>
            </a:pPr>
            <a:r>
              <a:rPr kumimoji="0" lang="en-US" altLang="el-GR" sz="4000" b="0" i="0" u="none" strike="noStrike" kern="1200" cap="none" spc="0" normalizeH="0" baseline="0" noProof="0" dirty="0">
                <a:ln>
                  <a:noFill/>
                </a:ln>
                <a:solidFill>
                  <a:srgbClr val="FFFFFF"/>
                </a:solidFill>
                <a:effectLst/>
                <a:uLnTx/>
                <a:uFillTx/>
                <a:latin typeface="Calibri Light" panose="020F0302020204030204"/>
                <a:ea typeface="+mn-ea"/>
                <a:cs typeface="+mn-cs"/>
              </a:rPr>
              <a:t>Canny Edge Detection (example 1/6)</a:t>
            </a:r>
          </a:p>
        </p:txBody>
      </p:sp>
      <p:pic>
        <p:nvPicPr>
          <p:cNvPr id="11266" name="Picture 2" descr="Image for post">
            <a:extLst>
              <a:ext uri="{FF2B5EF4-FFF2-40B4-BE49-F238E27FC236}">
                <a16:creationId xmlns:a16="http://schemas.microsoft.com/office/drawing/2014/main" id="{E300C7A5-5E8A-4887-A27F-4E9DA279D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798" y="2753936"/>
            <a:ext cx="5372100" cy="3924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14DFD76-D418-4534-95C8-BC0D7824E274}"/>
              </a:ext>
            </a:extLst>
          </p:cNvPr>
          <p:cNvSpPr txBox="1"/>
          <p:nvPr/>
        </p:nvSpPr>
        <p:spPr>
          <a:xfrm>
            <a:off x="898206" y="2448647"/>
            <a:ext cx="10395284" cy="369332"/>
          </a:xfrm>
          <a:prstGeom prst="rect">
            <a:avLst/>
          </a:prstGeom>
          <a:noFill/>
        </p:spPr>
        <p:txBody>
          <a:bodyPr wrap="square">
            <a:spAutoFit/>
          </a:bodyPr>
          <a:lstStyle/>
          <a:p>
            <a:pPr algn="ctr"/>
            <a:r>
              <a:rPr lang="en-US" dirty="0"/>
              <a:t>Original image (left) — Blurred image with a Gaussian filter (sigma=1.4 and kernel size of 5x5)</a:t>
            </a:r>
          </a:p>
        </p:txBody>
      </p:sp>
    </p:spTree>
    <p:extLst>
      <p:ext uri="{BB962C8B-B14F-4D97-AF65-F5344CB8AC3E}">
        <p14:creationId xmlns:p14="http://schemas.microsoft.com/office/powerpoint/2010/main" val="1337762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387899-33FD-4ECB-BF69-0FE09EBE1099}"/>
              </a:ext>
            </a:extLst>
          </p:cNvPr>
          <p:cNvSpPr>
            <a:spLocks noGrp="1"/>
          </p:cNvSpPr>
          <p:nvPr>
            <p:ph type="title"/>
          </p:nvPr>
        </p:nvSpPr>
        <p:spPr>
          <a:xfrm>
            <a:off x="1179226" y="826680"/>
            <a:ext cx="9833548" cy="1325563"/>
          </a:xfrm>
        </p:spPr>
        <p:txBody>
          <a:bodyPr>
            <a:normAutofit/>
          </a:bodyPr>
          <a:lstStyle/>
          <a:p>
            <a:pPr algn="ctr"/>
            <a:endParaRPr lang="en-US" sz="4000">
              <a:solidFill>
                <a:srgbClr val="FFFFFF"/>
              </a:solidFill>
            </a:endParaRPr>
          </a:p>
        </p:txBody>
      </p:sp>
      <p:sp>
        <p:nvSpPr>
          <p:cNvPr id="3" name="Content Placeholder 2">
            <a:extLst>
              <a:ext uri="{FF2B5EF4-FFF2-40B4-BE49-F238E27FC236}">
                <a16:creationId xmlns:a16="http://schemas.microsoft.com/office/drawing/2014/main" id="{460ED2FC-BC50-43A7-B21D-C72112DCA4B4}"/>
              </a:ext>
            </a:extLst>
          </p:cNvPr>
          <p:cNvSpPr>
            <a:spLocks noGrp="1"/>
          </p:cNvSpPr>
          <p:nvPr>
            <p:ph idx="1"/>
          </p:nvPr>
        </p:nvSpPr>
        <p:spPr>
          <a:xfrm>
            <a:off x="1179226" y="3092970"/>
            <a:ext cx="9833548" cy="2693976"/>
          </a:xfrm>
        </p:spPr>
        <p:txBody>
          <a:bodyPr>
            <a:normAutofit/>
          </a:bodyPr>
          <a:lstStyle/>
          <a:p>
            <a:endParaRPr lang="en-US" sz="2000">
              <a:solidFill>
                <a:srgbClr val="000000"/>
              </a:solidFill>
            </a:endParaRPr>
          </a:p>
        </p:txBody>
      </p:sp>
    </p:spTree>
    <p:extLst>
      <p:ext uri="{BB962C8B-B14F-4D97-AF65-F5344CB8AC3E}">
        <p14:creationId xmlns:p14="http://schemas.microsoft.com/office/powerpoint/2010/main" val="518850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0418" name="Rectangle 5">
            <a:extLst>
              <a:ext uri="{FF2B5EF4-FFF2-40B4-BE49-F238E27FC236}">
                <a16:creationId xmlns:a16="http://schemas.microsoft.com/office/drawing/2014/main" id="{F56C8DA7-63C9-4DFE-9591-CA97A93A545B}"/>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ctr" defTabSz="914400" rtl="0" eaLnBrk="1" fontAlgn="auto" latinLnBrk="0" hangingPunct="1">
              <a:lnSpc>
                <a:spcPct val="90000"/>
              </a:lnSpc>
              <a:spcBef>
                <a:spcPct val="0"/>
              </a:spcBef>
              <a:spcAft>
                <a:spcPts val="600"/>
              </a:spcAft>
              <a:buClrTx/>
              <a:buSzTx/>
              <a:buFont typeface="Wingdings" panose="05000000000000000000" pitchFamily="2" charset="2"/>
              <a:buNone/>
              <a:tabLst/>
              <a:defRPr/>
            </a:pPr>
            <a:r>
              <a:rPr kumimoji="0" lang="en-US" altLang="el-GR" sz="4000" b="0" i="0" u="none" strike="noStrike" kern="1200" cap="none" spc="0" normalizeH="0" baseline="0" noProof="0" dirty="0">
                <a:ln>
                  <a:noFill/>
                </a:ln>
                <a:solidFill>
                  <a:srgbClr val="FFFFFF"/>
                </a:solidFill>
                <a:effectLst/>
                <a:uLnTx/>
                <a:uFillTx/>
                <a:latin typeface="Calibri Light" panose="020F0302020204030204"/>
                <a:ea typeface="+mn-ea"/>
                <a:cs typeface="+mn-cs"/>
              </a:rPr>
              <a:t>Canny Edge Detection (example 2/6)</a:t>
            </a:r>
          </a:p>
        </p:txBody>
      </p:sp>
      <p:pic>
        <p:nvPicPr>
          <p:cNvPr id="5" name="Picture 4" descr="Image for post">
            <a:extLst>
              <a:ext uri="{FF2B5EF4-FFF2-40B4-BE49-F238E27FC236}">
                <a16:creationId xmlns:a16="http://schemas.microsoft.com/office/drawing/2014/main" id="{B29A2C8D-47D1-49F6-A8EB-CB22E9963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798" y="2753936"/>
            <a:ext cx="5372100" cy="3924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A9AD243-47F0-450D-9C3F-E3F244C5BEEA}"/>
              </a:ext>
            </a:extLst>
          </p:cNvPr>
          <p:cNvSpPr txBox="1"/>
          <p:nvPr/>
        </p:nvSpPr>
        <p:spPr>
          <a:xfrm>
            <a:off x="3047848" y="2384604"/>
            <a:ext cx="6096000" cy="369332"/>
          </a:xfrm>
          <a:prstGeom prst="rect">
            <a:avLst/>
          </a:prstGeom>
          <a:noFill/>
        </p:spPr>
        <p:txBody>
          <a:bodyPr wrap="square">
            <a:spAutoFit/>
          </a:bodyPr>
          <a:lstStyle/>
          <a:p>
            <a:pPr algn="ctr"/>
            <a:r>
              <a:rPr lang="en-US" dirty="0"/>
              <a:t>Blurred image (left) — Gradient intensity (right)</a:t>
            </a:r>
          </a:p>
        </p:txBody>
      </p:sp>
    </p:spTree>
    <p:extLst>
      <p:ext uri="{BB962C8B-B14F-4D97-AF65-F5344CB8AC3E}">
        <p14:creationId xmlns:p14="http://schemas.microsoft.com/office/powerpoint/2010/main" val="888498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0418" name="Rectangle 5">
            <a:extLst>
              <a:ext uri="{FF2B5EF4-FFF2-40B4-BE49-F238E27FC236}">
                <a16:creationId xmlns:a16="http://schemas.microsoft.com/office/drawing/2014/main" id="{F56C8DA7-63C9-4DFE-9591-CA97A93A545B}"/>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ctr" defTabSz="914400" rtl="0" eaLnBrk="1" fontAlgn="auto" latinLnBrk="0" hangingPunct="1">
              <a:lnSpc>
                <a:spcPct val="90000"/>
              </a:lnSpc>
              <a:spcBef>
                <a:spcPct val="0"/>
              </a:spcBef>
              <a:spcAft>
                <a:spcPts val="600"/>
              </a:spcAft>
              <a:buClrTx/>
              <a:buSzTx/>
              <a:buFont typeface="Wingdings" panose="05000000000000000000" pitchFamily="2" charset="2"/>
              <a:buNone/>
              <a:tabLst/>
              <a:defRPr/>
            </a:pPr>
            <a:r>
              <a:rPr kumimoji="0" lang="en-US" altLang="el-GR" sz="4000" b="0" i="0" u="none" strike="noStrike" kern="1200" cap="none" spc="0" normalizeH="0" baseline="0" noProof="0" dirty="0">
                <a:ln>
                  <a:noFill/>
                </a:ln>
                <a:solidFill>
                  <a:srgbClr val="FFFFFF"/>
                </a:solidFill>
                <a:effectLst/>
                <a:uLnTx/>
                <a:uFillTx/>
                <a:latin typeface="Calibri Light" panose="020F0302020204030204"/>
                <a:ea typeface="+mn-ea"/>
                <a:cs typeface="+mn-cs"/>
              </a:rPr>
              <a:t>Canny Edge Detection (example 3/6)</a:t>
            </a:r>
          </a:p>
        </p:txBody>
      </p:sp>
      <p:pic>
        <p:nvPicPr>
          <p:cNvPr id="12290" name="Picture 2" descr="Image for post">
            <a:extLst>
              <a:ext uri="{FF2B5EF4-FFF2-40B4-BE49-F238E27FC236}">
                <a16:creationId xmlns:a16="http://schemas.microsoft.com/office/drawing/2014/main" id="{EF96FB7F-C73D-4F1B-A707-3D0E7E234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610" y="2753936"/>
            <a:ext cx="5324475"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A07190-CEBE-4976-A28E-B9B7254CB566}"/>
              </a:ext>
            </a:extLst>
          </p:cNvPr>
          <p:cNvSpPr txBox="1"/>
          <p:nvPr/>
        </p:nvSpPr>
        <p:spPr>
          <a:xfrm>
            <a:off x="3047847" y="2384604"/>
            <a:ext cx="6096000" cy="369332"/>
          </a:xfrm>
          <a:prstGeom prst="rect">
            <a:avLst/>
          </a:prstGeom>
          <a:noFill/>
        </p:spPr>
        <p:txBody>
          <a:bodyPr wrap="square">
            <a:spAutoFit/>
          </a:bodyPr>
          <a:lstStyle/>
          <a:p>
            <a:pPr algn="ctr"/>
            <a:r>
              <a:rPr lang="en-US" b="0" i="0" dirty="0">
                <a:effectLst/>
                <a:latin typeface="sohne"/>
              </a:rPr>
              <a:t>Result of the non-max suppression.</a:t>
            </a:r>
            <a:endParaRPr lang="en-US" dirty="0"/>
          </a:p>
        </p:txBody>
      </p:sp>
    </p:spTree>
    <p:extLst>
      <p:ext uri="{BB962C8B-B14F-4D97-AF65-F5344CB8AC3E}">
        <p14:creationId xmlns:p14="http://schemas.microsoft.com/office/powerpoint/2010/main" val="859374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0418" name="Rectangle 5">
            <a:extLst>
              <a:ext uri="{FF2B5EF4-FFF2-40B4-BE49-F238E27FC236}">
                <a16:creationId xmlns:a16="http://schemas.microsoft.com/office/drawing/2014/main" id="{F56C8DA7-63C9-4DFE-9591-CA97A93A545B}"/>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ctr" defTabSz="914400" rtl="0" eaLnBrk="1" fontAlgn="auto" latinLnBrk="0" hangingPunct="1">
              <a:lnSpc>
                <a:spcPct val="90000"/>
              </a:lnSpc>
              <a:spcBef>
                <a:spcPct val="0"/>
              </a:spcBef>
              <a:spcAft>
                <a:spcPts val="600"/>
              </a:spcAft>
              <a:buClrTx/>
              <a:buSzTx/>
              <a:buFont typeface="Wingdings" panose="05000000000000000000" pitchFamily="2" charset="2"/>
              <a:buNone/>
              <a:tabLst/>
              <a:defRPr/>
            </a:pPr>
            <a:r>
              <a:rPr kumimoji="0" lang="en-US" altLang="el-GR" sz="4000" b="0" i="0" u="none" strike="noStrike" kern="1200" cap="none" spc="0" normalizeH="0" baseline="0" noProof="0" dirty="0">
                <a:ln>
                  <a:noFill/>
                </a:ln>
                <a:solidFill>
                  <a:srgbClr val="FFFFFF"/>
                </a:solidFill>
                <a:effectLst/>
                <a:uLnTx/>
                <a:uFillTx/>
                <a:latin typeface="Calibri Light" panose="020F0302020204030204"/>
                <a:ea typeface="+mn-ea"/>
                <a:cs typeface="+mn-cs"/>
              </a:rPr>
              <a:t>Canny Edge Detection (example 4/6)</a:t>
            </a:r>
          </a:p>
        </p:txBody>
      </p:sp>
      <p:pic>
        <p:nvPicPr>
          <p:cNvPr id="16386" name="Picture 2" descr="Image for post">
            <a:extLst>
              <a:ext uri="{FF2B5EF4-FFF2-40B4-BE49-F238E27FC236}">
                <a16:creationId xmlns:a16="http://schemas.microsoft.com/office/drawing/2014/main" id="{0B7D93DC-10EB-4D5A-847F-011FEC25A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110" y="2753936"/>
            <a:ext cx="5705475" cy="4076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DAAA0C-3E2D-4C51-ABC1-09A9FF489927}"/>
              </a:ext>
            </a:extLst>
          </p:cNvPr>
          <p:cNvSpPr txBox="1"/>
          <p:nvPr/>
        </p:nvSpPr>
        <p:spPr>
          <a:xfrm>
            <a:off x="355600" y="2500784"/>
            <a:ext cx="11480494" cy="369332"/>
          </a:xfrm>
          <a:prstGeom prst="rect">
            <a:avLst/>
          </a:prstGeom>
          <a:noFill/>
        </p:spPr>
        <p:txBody>
          <a:bodyPr wrap="square">
            <a:spAutoFit/>
          </a:bodyPr>
          <a:lstStyle/>
          <a:p>
            <a:pPr algn="ctr"/>
            <a:r>
              <a:rPr lang="en-US" b="0" i="0" dirty="0">
                <a:effectLst/>
                <a:latin typeface="sohne"/>
              </a:rPr>
              <a:t>Non-Max Suppression image (left) — Threshold result (right): weak pixels in gray and strong ones in white.</a:t>
            </a:r>
            <a:endParaRPr lang="en-US" dirty="0"/>
          </a:p>
        </p:txBody>
      </p:sp>
    </p:spTree>
    <p:extLst>
      <p:ext uri="{BB962C8B-B14F-4D97-AF65-F5344CB8AC3E}">
        <p14:creationId xmlns:p14="http://schemas.microsoft.com/office/powerpoint/2010/main" val="3343053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0418" name="Rectangle 5">
            <a:extLst>
              <a:ext uri="{FF2B5EF4-FFF2-40B4-BE49-F238E27FC236}">
                <a16:creationId xmlns:a16="http://schemas.microsoft.com/office/drawing/2014/main" id="{F56C8DA7-63C9-4DFE-9591-CA97A93A545B}"/>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ctr" defTabSz="914400" rtl="0" eaLnBrk="1" fontAlgn="auto" latinLnBrk="0" hangingPunct="1">
              <a:lnSpc>
                <a:spcPct val="90000"/>
              </a:lnSpc>
              <a:spcBef>
                <a:spcPct val="0"/>
              </a:spcBef>
              <a:spcAft>
                <a:spcPts val="600"/>
              </a:spcAft>
              <a:buClrTx/>
              <a:buSzTx/>
              <a:buFont typeface="Wingdings" panose="05000000000000000000" pitchFamily="2" charset="2"/>
              <a:buNone/>
              <a:tabLst/>
              <a:defRPr/>
            </a:pPr>
            <a:r>
              <a:rPr kumimoji="0" lang="en-US" altLang="el-GR" sz="4000" b="0" i="0" u="none" strike="noStrike" kern="1200" cap="none" spc="0" normalizeH="0" baseline="0" noProof="0" dirty="0">
                <a:ln>
                  <a:noFill/>
                </a:ln>
                <a:solidFill>
                  <a:srgbClr val="FFFFFF"/>
                </a:solidFill>
                <a:effectLst/>
                <a:uLnTx/>
                <a:uFillTx/>
                <a:latin typeface="Calibri Light" panose="020F0302020204030204"/>
                <a:ea typeface="+mn-ea"/>
                <a:cs typeface="+mn-cs"/>
              </a:rPr>
              <a:t>Canny Edge Detection (example 5/6)</a:t>
            </a:r>
          </a:p>
        </p:txBody>
      </p:sp>
      <p:pic>
        <p:nvPicPr>
          <p:cNvPr id="14338" name="Picture 2" descr="Image for post">
            <a:extLst>
              <a:ext uri="{FF2B5EF4-FFF2-40B4-BE49-F238E27FC236}">
                <a16:creationId xmlns:a16="http://schemas.microsoft.com/office/drawing/2014/main" id="{C8B2993F-9CF3-4EE8-A0DF-A2275A351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308" y="2753936"/>
            <a:ext cx="5689079" cy="40025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CE7515-1073-41DD-A36B-2B70CF80CD6D}"/>
              </a:ext>
            </a:extLst>
          </p:cNvPr>
          <p:cNvSpPr txBox="1"/>
          <p:nvPr/>
        </p:nvSpPr>
        <p:spPr>
          <a:xfrm>
            <a:off x="3047847" y="2384604"/>
            <a:ext cx="6096000" cy="369332"/>
          </a:xfrm>
          <a:prstGeom prst="rect">
            <a:avLst/>
          </a:prstGeom>
          <a:noFill/>
        </p:spPr>
        <p:txBody>
          <a:bodyPr wrap="square">
            <a:spAutoFit/>
          </a:bodyPr>
          <a:lstStyle/>
          <a:p>
            <a:pPr algn="ctr"/>
            <a:r>
              <a:rPr lang="en-US" b="0" i="0" dirty="0">
                <a:effectLst/>
                <a:latin typeface="sohne"/>
              </a:rPr>
              <a:t>Results of hysteresis process</a:t>
            </a:r>
            <a:endParaRPr lang="en-US" dirty="0"/>
          </a:p>
        </p:txBody>
      </p:sp>
    </p:spTree>
    <p:extLst>
      <p:ext uri="{BB962C8B-B14F-4D97-AF65-F5344CB8AC3E}">
        <p14:creationId xmlns:p14="http://schemas.microsoft.com/office/powerpoint/2010/main" val="1753018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0418" name="Rectangle 5">
            <a:extLst>
              <a:ext uri="{FF2B5EF4-FFF2-40B4-BE49-F238E27FC236}">
                <a16:creationId xmlns:a16="http://schemas.microsoft.com/office/drawing/2014/main" id="{F56C8DA7-63C9-4DFE-9591-CA97A93A545B}"/>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ctr" defTabSz="914400" rtl="0" eaLnBrk="1" fontAlgn="auto" latinLnBrk="0" hangingPunct="1">
              <a:lnSpc>
                <a:spcPct val="90000"/>
              </a:lnSpc>
              <a:spcBef>
                <a:spcPct val="0"/>
              </a:spcBef>
              <a:spcAft>
                <a:spcPts val="600"/>
              </a:spcAft>
              <a:buClrTx/>
              <a:buSzTx/>
              <a:buFont typeface="Wingdings" panose="05000000000000000000" pitchFamily="2" charset="2"/>
              <a:buNone/>
              <a:tabLst/>
              <a:defRPr/>
            </a:pPr>
            <a:r>
              <a:rPr kumimoji="0" lang="en-US" altLang="el-GR" sz="4000" b="0" i="0" u="none" strike="noStrike" kern="1200" cap="none" spc="0" normalizeH="0" baseline="0" noProof="0" dirty="0">
                <a:ln>
                  <a:noFill/>
                </a:ln>
                <a:solidFill>
                  <a:srgbClr val="FFFFFF"/>
                </a:solidFill>
                <a:effectLst/>
                <a:uLnTx/>
                <a:uFillTx/>
                <a:latin typeface="Calibri Light" panose="020F0302020204030204"/>
                <a:ea typeface="+mn-ea"/>
                <a:cs typeface="+mn-cs"/>
              </a:rPr>
              <a:t>Canny Edge Detection (example 6/6)</a:t>
            </a:r>
          </a:p>
        </p:txBody>
      </p:sp>
      <p:pic>
        <p:nvPicPr>
          <p:cNvPr id="15362" name="Picture 2" descr="Image for post">
            <a:extLst>
              <a:ext uri="{FF2B5EF4-FFF2-40B4-BE49-F238E27FC236}">
                <a16:creationId xmlns:a16="http://schemas.microsoft.com/office/drawing/2014/main" id="{C657F6F6-B916-4BE5-A63A-4220B6BA9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922" y="2944133"/>
            <a:ext cx="5399852" cy="37236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F4CFC2-904B-4A26-8460-BD1C5EDFD240}"/>
              </a:ext>
            </a:extLst>
          </p:cNvPr>
          <p:cNvSpPr txBox="1"/>
          <p:nvPr/>
        </p:nvSpPr>
        <p:spPr>
          <a:xfrm>
            <a:off x="3225953" y="2516565"/>
            <a:ext cx="6096000" cy="369332"/>
          </a:xfrm>
          <a:prstGeom prst="rect">
            <a:avLst/>
          </a:prstGeom>
          <a:noFill/>
        </p:spPr>
        <p:txBody>
          <a:bodyPr wrap="square">
            <a:spAutoFit/>
          </a:bodyPr>
          <a:lstStyle/>
          <a:p>
            <a:r>
              <a:rPr lang="en-US" dirty="0"/>
              <a:t>Original image on the left — Processed image on the right</a:t>
            </a:r>
          </a:p>
        </p:txBody>
      </p:sp>
    </p:spTree>
    <p:extLst>
      <p:ext uri="{BB962C8B-B14F-4D97-AF65-F5344CB8AC3E}">
        <p14:creationId xmlns:p14="http://schemas.microsoft.com/office/powerpoint/2010/main" val="1348458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0F63C9-FE86-46ED-AC3D-AD7E3128E892}"/>
              </a:ext>
            </a:extLst>
          </p:cNvPr>
          <p:cNvSpPr>
            <a:spLocks noGrp="1"/>
          </p:cNvSpPr>
          <p:nvPr>
            <p:ph type="title"/>
          </p:nvPr>
        </p:nvSpPr>
        <p:spPr>
          <a:xfrm>
            <a:off x="1179226" y="826680"/>
            <a:ext cx="9833548" cy="1325563"/>
          </a:xfrm>
        </p:spPr>
        <p:txBody>
          <a:bodyPr>
            <a:normAutofit/>
          </a:bodyPr>
          <a:lstStyle/>
          <a:p>
            <a:pPr algn="ctr"/>
            <a:endParaRPr lang="en-US" sz="4000">
              <a:solidFill>
                <a:srgbClr val="FFFFFF"/>
              </a:solidFill>
            </a:endParaRPr>
          </a:p>
        </p:txBody>
      </p:sp>
      <p:sp>
        <p:nvSpPr>
          <p:cNvPr id="3" name="Content Placeholder 2">
            <a:extLst>
              <a:ext uri="{FF2B5EF4-FFF2-40B4-BE49-F238E27FC236}">
                <a16:creationId xmlns:a16="http://schemas.microsoft.com/office/drawing/2014/main" id="{E3A7A743-F4A4-4DA1-B16D-3DAA46AD7913}"/>
              </a:ext>
            </a:extLst>
          </p:cNvPr>
          <p:cNvSpPr>
            <a:spLocks noGrp="1"/>
          </p:cNvSpPr>
          <p:nvPr>
            <p:ph idx="1"/>
          </p:nvPr>
        </p:nvSpPr>
        <p:spPr>
          <a:xfrm>
            <a:off x="1179226" y="3092970"/>
            <a:ext cx="9833548" cy="2693976"/>
          </a:xfrm>
        </p:spPr>
        <p:txBody>
          <a:bodyPr>
            <a:normAutofit/>
          </a:bodyPr>
          <a:lstStyle/>
          <a:p>
            <a:endParaRPr lang="en-US" sz="2000">
              <a:solidFill>
                <a:srgbClr val="000000"/>
              </a:solidFill>
            </a:endParaRPr>
          </a:p>
        </p:txBody>
      </p:sp>
    </p:spTree>
    <p:extLst>
      <p:ext uri="{BB962C8B-B14F-4D97-AF65-F5344CB8AC3E}">
        <p14:creationId xmlns:p14="http://schemas.microsoft.com/office/powerpoint/2010/main" val="2498650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129" name="Rectangle 2">
            <a:extLst>
              <a:ext uri="{FF2B5EF4-FFF2-40B4-BE49-F238E27FC236}">
                <a16:creationId xmlns:a16="http://schemas.microsoft.com/office/drawing/2014/main" id="{274CE266-5B1B-4397-8BEE-9A45639C55C3}"/>
              </a:ext>
            </a:extLst>
          </p:cNvPr>
          <p:cNvSpPr>
            <a:spLocks noGrp="1" noChangeArrowheads="1"/>
          </p:cNvSpPr>
          <p:nvPr>
            <p:ph type="title"/>
          </p:nvPr>
        </p:nvSpPr>
        <p:spPr>
          <a:xfrm>
            <a:off x="1179226" y="826680"/>
            <a:ext cx="9833548" cy="1325563"/>
          </a:xfrm>
        </p:spPr>
        <p:txBody>
          <a:bodyPr>
            <a:normAutofit/>
          </a:bodyPr>
          <a:lstStyle/>
          <a:p>
            <a:pPr algn="ctr" eaLnBrk="1" hangingPunct="1"/>
            <a:r>
              <a:rPr lang="el-GR" altLang="el-GR" sz="4000" dirty="0">
                <a:solidFill>
                  <a:srgbClr val="FFFFFF"/>
                </a:solidFill>
              </a:rPr>
              <a:t>Τελεστής Κλίσης</a:t>
            </a:r>
            <a:endParaRPr lang="th-TH" altLang="el-GR" sz="4000" dirty="0">
              <a:solidFill>
                <a:srgbClr val="FFFFFF"/>
              </a:solidFill>
            </a:endParaRPr>
          </a:p>
        </p:txBody>
      </p:sp>
      <p:graphicFrame>
        <p:nvGraphicFramePr>
          <p:cNvPr id="2" name="Object 5">
            <a:extLst>
              <a:ext uri="{FF2B5EF4-FFF2-40B4-BE49-F238E27FC236}">
                <a16:creationId xmlns:a16="http://schemas.microsoft.com/office/drawing/2014/main" id="{6517614B-4D54-4867-A63E-AAF328945262}"/>
              </a:ext>
            </a:extLst>
          </p:cNvPr>
          <p:cNvGraphicFramePr>
            <a:graphicFrameLocks noChangeAspect="1"/>
          </p:cNvGraphicFramePr>
          <p:nvPr>
            <p:extLst>
              <p:ext uri="{D42A27DB-BD31-4B8C-83A1-F6EECF244321}">
                <p14:modId xmlns:p14="http://schemas.microsoft.com/office/powerpoint/2010/main" val="2630626894"/>
              </p:ext>
            </p:extLst>
          </p:nvPr>
        </p:nvGraphicFramePr>
        <p:xfrm>
          <a:off x="8909050" y="745718"/>
          <a:ext cx="1966913" cy="1406525"/>
        </p:xfrm>
        <a:graphic>
          <a:graphicData uri="http://schemas.openxmlformats.org/presentationml/2006/ole">
            <mc:AlternateContent xmlns:mc="http://schemas.openxmlformats.org/markup-compatibility/2006">
              <mc:Choice xmlns:v="urn:schemas-microsoft-com:vml" Requires="v">
                <p:oleObj spid="_x0000_s5122" name="Εξίσωση" r:id="rId4" imgW="977900" imgH="698500" progId="Equation.3">
                  <p:embed/>
                </p:oleObj>
              </mc:Choice>
              <mc:Fallback>
                <p:oleObj name="Εξίσωση" r:id="rId4" imgW="977900" imgH="698500" progId="Equation.3">
                  <p:embed/>
                  <p:pic>
                    <p:nvPicPr>
                      <p:cNvPr id="2" name="Object 5">
                        <a:extLst>
                          <a:ext uri="{FF2B5EF4-FFF2-40B4-BE49-F238E27FC236}">
                            <a16:creationId xmlns:a16="http://schemas.microsoft.com/office/drawing/2014/main" id="{6517614B-4D54-4867-A63E-AAF328945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050" y="745718"/>
                        <a:ext cx="1966913" cy="1406525"/>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 name="TextBox 8">
            <a:extLst>
              <a:ext uri="{FF2B5EF4-FFF2-40B4-BE49-F238E27FC236}">
                <a16:creationId xmlns:a16="http://schemas.microsoft.com/office/drawing/2014/main" id="{88D665C9-CE6E-4CC0-A91E-47C63322BD58}"/>
              </a:ext>
            </a:extLst>
          </p:cNvPr>
          <p:cNvSpPr txBox="1"/>
          <p:nvPr/>
        </p:nvSpPr>
        <p:spPr>
          <a:xfrm>
            <a:off x="2236788" y="2538454"/>
            <a:ext cx="7610475" cy="369332"/>
          </a:xfrm>
          <a:prstGeom prst="rect">
            <a:avLst/>
          </a:prstGeom>
          <a:noFill/>
        </p:spPr>
        <p:txBody>
          <a:bodyPr wrap="square">
            <a:spAutoFit/>
          </a:bodyPr>
          <a:lstStyle/>
          <a:p>
            <a:pPr eaLnBrk="1" hangingPunct="1"/>
            <a:r>
              <a:rPr lang="el-GR" altLang="el-GR" sz="1800" dirty="0"/>
              <a:t>η πρώτη παράγωγος μιας εικόνας υπολογίζεται ως το </a:t>
            </a:r>
            <a:r>
              <a:rPr lang="el-GR" altLang="el-GR" sz="1800" i="1" dirty="0">
                <a:solidFill>
                  <a:srgbClr val="FF0000"/>
                </a:solidFill>
              </a:rPr>
              <a:t>μέτρο της κλίσης</a:t>
            </a:r>
            <a:endParaRPr lang="th-TH" altLang="el-GR" sz="1800" i="1" dirty="0">
              <a:solidFill>
                <a:srgbClr val="FF0000"/>
              </a:solidFill>
            </a:endParaRPr>
          </a:p>
        </p:txBody>
      </p:sp>
      <p:grpSp>
        <p:nvGrpSpPr>
          <p:cNvPr id="10" name="Group 78">
            <a:extLst>
              <a:ext uri="{FF2B5EF4-FFF2-40B4-BE49-F238E27FC236}">
                <a16:creationId xmlns:a16="http://schemas.microsoft.com/office/drawing/2014/main" id="{CA5A20E8-132D-4440-B544-3EC27232A132}"/>
              </a:ext>
            </a:extLst>
          </p:cNvPr>
          <p:cNvGrpSpPr>
            <a:grpSpLocks/>
          </p:cNvGrpSpPr>
          <p:nvPr/>
        </p:nvGrpSpPr>
        <p:grpSpPr bwMode="auto">
          <a:xfrm>
            <a:off x="2522538" y="3241676"/>
            <a:ext cx="4159250" cy="1965325"/>
            <a:chOff x="629" y="2042"/>
            <a:chExt cx="2620" cy="1238"/>
          </a:xfrm>
        </p:grpSpPr>
        <p:sp>
          <p:nvSpPr>
            <p:cNvPr id="11" name="AutoShape 16">
              <a:extLst>
                <a:ext uri="{FF2B5EF4-FFF2-40B4-BE49-F238E27FC236}">
                  <a16:creationId xmlns:a16="http://schemas.microsoft.com/office/drawing/2014/main" id="{91B508A0-3766-4F71-BAA9-097BDA3ABF6C}"/>
                </a:ext>
              </a:extLst>
            </p:cNvPr>
            <p:cNvSpPr>
              <a:spLocks noChangeAspect="1" noChangeArrowheads="1" noTextEdit="1"/>
            </p:cNvSpPr>
            <p:nvPr/>
          </p:nvSpPr>
          <p:spPr bwMode="auto">
            <a:xfrm>
              <a:off x="629" y="2042"/>
              <a:ext cx="2620" cy="12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 name="Line 18">
              <a:extLst>
                <a:ext uri="{FF2B5EF4-FFF2-40B4-BE49-F238E27FC236}">
                  <a16:creationId xmlns:a16="http://schemas.microsoft.com/office/drawing/2014/main" id="{1E682CA0-867B-4641-9ABC-8D2ED71E1AE5}"/>
                </a:ext>
              </a:extLst>
            </p:cNvPr>
            <p:cNvSpPr>
              <a:spLocks noChangeShapeType="1"/>
            </p:cNvSpPr>
            <p:nvPr/>
          </p:nvSpPr>
          <p:spPr bwMode="auto">
            <a:xfrm flipH="1">
              <a:off x="3075" y="2077"/>
              <a:ext cx="131" cy="1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9">
              <a:extLst>
                <a:ext uri="{FF2B5EF4-FFF2-40B4-BE49-F238E27FC236}">
                  <a16:creationId xmlns:a16="http://schemas.microsoft.com/office/drawing/2014/main" id="{A10F057F-381C-4C51-BED8-27DE256544F5}"/>
                </a:ext>
              </a:extLst>
            </p:cNvPr>
            <p:cNvSpPr>
              <a:spLocks noChangeShapeType="1"/>
            </p:cNvSpPr>
            <p:nvPr/>
          </p:nvSpPr>
          <p:spPr bwMode="auto">
            <a:xfrm>
              <a:off x="1498" y="2911"/>
              <a:ext cx="225"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20">
              <a:extLst>
                <a:ext uri="{FF2B5EF4-FFF2-40B4-BE49-F238E27FC236}">
                  <a16:creationId xmlns:a16="http://schemas.microsoft.com/office/drawing/2014/main" id="{C8CEED4B-14EA-42F6-9C96-974D621F5E51}"/>
                </a:ext>
              </a:extLst>
            </p:cNvPr>
            <p:cNvSpPr>
              <a:spLocks noChangeShapeType="1"/>
            </p:cNvSpPr>
            <p:nvPr/>
          </p:nvSpPr>
          <p:spPr bwMode="auto">
            <a:xfrm>
              <a:off x="2201" y="2911"/>
              <a:ext cx="224"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1">
              <a:extLst>
                <a:ext uri="{FF2B5EF4-FFF2-40B4-BE49-F238E27FC236}">
                  <a16:creationId xmlns:a16="http://schemas.microsoft.com/office/drawing/2014/main" id="{2FBEEDCE-C7AB-4C1D-B656-FB12B5DB9067}"/>
                </a:ext>
              </a:extLst>
            </p:cNvPr>
            <p:cNvSpPr>
              <a:spLocks noChangeShapeType="1"/>
            </p:cNvSpPr>
            <p:nvPr/>
          </p:nvSpPr>
          <p:spPr bwMode="auto">
            <a:xfrm flipH="1">
              <a:off x="2722" y="2506"/>
              <a:ext cx="131" cy="1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Rectangle 22">
              <a:extLst>
                <a:ext uri="{FF2B5EF4-FFF2-40B4-BE49-F238E27FC236}">
                  <a16:creationId xmlns:a16="http://schemas.microsoft.com/office/drawing/2014/main" id="{18046280-2C9A-4C99-800E-F4C4530AC9B4}"/>
                </a:ext>
              </a:extLst>
            </p:cNvPr>
            <p:cNvSpPr>
              <a:spLocks noChangeArrowheads="1"/>
            </p:cNvSpPr>
            <p:nvPr/>
          </p:nvSpPr>
          <p:spPr bwMode="auto">
            <a:xfrm>
              <a:off x="2797" y="2582"/>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a:solidFill>
                    <a:srgbClr val="000000"/>
                  </a:solidFill>
                  <a:latin typeface="Times New Roman" panose="02020603050405020304" pitchFamily="18" charset="0"/>
                </a:rPr>
                <a:t>2</a:t>
              </a:r>
              <a:endParaRPr lang="el-GR" altLang="el-GR" sz="1800">
                <a:latin typeface="Arial" panose="020B0604020202020204" pitchFamily="34" charset="0"/>
              </a:endParaRPr>
            </a:p>
          </p:txBody>
        </p:sp>
        <p:sp>
          <p:nvSpPr>
            <p:cNvPr id="17" name="Rectangle 23">
              <a:extLst>
                <a:ext uri="{FF2B5EF4-FFF2-40B4-BE49-F238E27FC236}">
                  <a16:creationId xmlns:a16="http://schemas.microsoft.com/office/drawing/2014/main" id="{7E0423CE-7F95-493F-807D-8E8568FE71C2}"/>
                </a:ext>
              </a:extLst>
            </p:cNvPr>
            <p:cNvSpPr>
              <a:spLocks noChangeArrowheads="1"/>
            </p:cNvSpPr>
            <p:nvPr/>
          </p:nvSpPr>
          <p:spPr bwMode="auto">
            <a:xfrm>
              <a:off x="2731" y="2490"/>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a:solidFill>
                    <a:srgbClr val="000000"/>
                  </a:solidFill>
                  <a:latin typeface="Times New Roman" panose="02020603050405020304" pitchFamily="18" charset="0"/>
                </a:rPr>
                <a:t>1</a:t>
              </a:r>
              <a:endParaRPr lang="el-GR" altLang="el-GR" sz="1800">
                <a:latin typeface="Arial" panose="020B0604020202020204" pitchFamily="34" charset="0"/>
              </a:endParaRPr>
            </a:p>
          </p:txBody>
        </p:sp>
        <p:sp>
          <p:nvSpPr>
            <p:cNvPr id="18" name="Rectangle 24">
              <a:extLst>
                <a:ext uri="{FF2B5EF4-FFF2-40B4-BE49-F238E27FC236}">
                  <a16:creationId xmlns:a16="http://schemas.microsoft.com/office/drawing/2014/main" id="{5E87E767-2804-4861-A8F1-D5B23D701759}"/>
                </a:ext>
              </a:extLst>
            </p:cNvPr>
            <p:cNvSpPr>
              <a:spLocks noChangeArrowheads="1"/>
            </p:cNvSpPr>
            <p:nvPr/>
          </p:nvSpPr>
          <p:spPr bwMode="auto">
            <a:xfrm>
              <a:off x="2536" y="2579"/>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a:solidFill>
                    <a:srgbClr val="000000"/>
                  </a:solidFill>
                  <a:latin typeface="Times New Roman" panose="02020603050405020304" pitchFamily="18" charset="0"/>
                </a:rPr>
                <a:t>2</a:t>
              </a:r>
              <a:endParaRPr lang="el-GR" altLang="el-GR" sz="1800">
                <a:latin typeface="Arial" panose="020B0604020202020204" pitchFamily="34" charset="0"/>
              </a:endParaRPr>
            </a:p>
          </p:txBody>
        </p:sp>
        <p:sp>
          <p:nvSpPr>
            <p:cNvPr id="19" name="Rectangle 25">
              <a:extLst>
                <a:ext uri="{FF2B5EF4-FFF2-40B4-BE49-F238E27FC236}">
                  <a16:creationId xmlns:a16="http://schemas.microsoft.com/office/drawing/2014/main" id="{5776F34A-1388-45CC-BD11-CB234D8F32BA}"/>
                </a:ext>
              </a:extLst>
            </p:cNvPr>
            <p:cNvSpPr>
              <a:spLocks noChangeArrowheads="1"/>
            </p:cNvSpPr>
            <p:nvPr/>
          </p:nvSpPr>
          <p:spPr bwMode="auto">
            <a:xfrm>
              <a:off x="1834" y="2600"/>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a:solidFill>
                    <a:srgbClr val="000000"/>
                  </a:solidFill>
                  <a:latin typeface="Times New Roman" panose="02020603050405020304" pitchFamily="18" charset="0"/>
                </a:rPr>
                <a:t>2</a:t>
              </a:r>
              <a:endParaRPr lang="el-GR" altLang="el-GR" sz="1800">
                <a:latin typeface="Arial" panose="020B0604020202020204" pitchFamily="34" charset="0"/>
              </a:endParaRPr>
            </a:p>
          </p:txBody>
        </p:sp>
        <p:sp>
          <p:nvSpPr>
            <p:cNvPr id="20" name="Rectangle 26">
              <a:extLst>
                <a:ext uri="{FF2B5EF4-FFF2-40B4-BE49-F238E27FC236}">
                  <a16:creationId xmlns:a16="http://schemas.microsoft.com/office/drawing/2014/main" id="{25024107-6100-4B36-B408-B02F0AD3B3EC}"/>
                </a:ext>
              </a:extLst>
            </p:cNvPr>
            <p:cNvSpPr>
              <a:spLocks noChangeArrowheads="1"/>
            </p:cNvSpPr>
            <p:nvPr/>
          </p:nvSpPr>
          <p:spPr bwMode="auto">
            <a:xfrm>
              <a:off x="3150" y="2153"/>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a:solidFill>
                    <a:srgbClr val="000000"/>
                  </a:solidFill>
                  <a:latin typeface="Times New Roman" panose="02020603050405020304" pitchFamily="18" charset="0"/>
                </a:rPr>
                <a:t>2</a:t>
              </a:r>
              <a:endParaRPr lang="el-GR" altLang="el-GR" sz="1800">
                <a:latin typeface="Arial" panose="020B0604020202020204" pitchFamily="34" charset="0"/>
              </a:endParaRPr>
            </a:p>
          </p:txBody>
        </p:sp>
        <p:sp>
          <p:nvSpPr>
            <p:cNvPr id="21" name="Rectangle 27">
              <a:extLst>
                <a:ext uri="{FF2B5EF4-FFF2-40B4-BE49-F238E27FC236}">
                  <a16:creationId xmlns:a16="http://schemas.microsoft.com/office/drawing/2014/main" id="{9F75BCED-55F2-44B3-BF92-C6B09464FE83}"/>
                </a:ext>
              </a:extLst>
            </p:cNvPr>
            <p:cNvSpPr>
              <a:spLocks noChangeArrowheads="1"/>
            </p:cNvSpPr>
            <p:nvPr/>
          </p:nvSpPr>
          <p:spPr bwMode="auto">
            <a:xfrm>
              <a:off x="3084" y="2061"/>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a:solidFill>
                    <a:srgbClr val="000000"/>
                  </a:solidFill>
                  <a:latin typeface="Times New Roman" panose="02020603050405020304" pitchFamily="18" charset="0"/>
                </a:rPr>
                <a:t>1</a:t>
              </a:r>
              <a:endParaRPr lang="el-GR" altLang="el-GR" sz="1800">
                <a:latin typeface="Arial" panose="020B0604020202020204" pitchFamily="34" charset="0"/>
              </a:endParaRPr>
            </a:p>
          </p:txBody>
        </p:sp>
        <p:sp>
          <p:nvSpPr>
            <p:cNvPr id="22" name="Rectangle 28">
              <a:extLst>
                <a:ext uri="{FF2B5EF4-FFF2-40B4-BE49-F238E27FC236}">
                  <a16:creationId xmlns:a16="http://schemas.microsoft.com/office/drawing/2014/main" id="{E12DDE52-29FE-4D50-B74A-DCEC5D905175}"/>
                </a:ext>
              </a:extLst>
            </p:cNvPr>
            <p:cNvSpPr>
              <a:spLocks noChangeArrowheads="1"/>
            </p:cNvSpPr>
            <p:nvPr/>
          </p:nvSpPr>
          <p:spPr bwMode="auto">
            <a:xfrm>
              <a:off x="2919" y="2125"/>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a:solidFill>
                    <a:srgbClr val="000000"/>
                  </a:solidFill>
                  <a:latin typeface="Times New Roman" panose="02020603050405020304" pitchFamily="18" charset="0"/>
                </a:rPr>
                <a:t>2</a:t>
              </a:r>
              <a:endParaRPr lang="el-GR" altLang="el-GR" sz="1800">
                <a:latin typeface="Arial" panose="020B0604020202020204" pitchFamily="34" charset="0"/>
              </a:endParaRPr>
            </a:p>
          </p:txBody>
        </p:sp>
        <p:sp>
          <p:nvSpPr>
            <p:cNvPr id="23" name="Rectangle 29">
              <a:extLst>
                <a:ext uri="{FF2B5EF4-FFF2-40B4-BE49-F238E27FC236}">
                  <a16:creationId xmlns:a16="http://schemas.microsoft.com/office/drawing/2014/main" id="{6C183007-9716-4B1C-A5C2-F9A0D6704443}"/>
                </a:ext>
              </a:extLst>
            </p:cNvPr>
            <p:cNvSpPr>
              <a:spLocks noChangeArrowheads="1"/>
            </p:cNvSpPr>
            <p:nvPr/>
          </p:nvSpPr>
          <p:spPr bwMode="auto">
            <a:xfrm>
              <a:off x="2492" y="2125"/>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a:solidFill>
                    <a:srgbClr val="000000"/>
                  </a:solidFill>
                  <a:latin typeface="Times New Roman" panose="02020603050405020304" pitchFamily="18" charset="0"/>
                </a:rPr>
                <a:t>2</a:t>
              </a:r>
              <a:endParaRPr lang="el-GR" altLang="el-GR" sz="1800">
                <a:latin typeface="Arial" panose="020B0604020202020204" pitchFamily="34" charset="0"/>
              </a:endParaRPr>
            </a:p>
          </p:txBody>
        </p:sp>
        <p:sp>
          <p:nvSpPr>
            <p:cNvPr id="24" name="Rectangle 30">
              <a:extLst>
                <a:ext uri="{FF2B5EF4-FFF2-40B4-BE49-F238E27FC236}">
                  <a16:creationId xmlns:a16="http://schemas.microsoft.com/office/drawing/2014/main" id="{7C564017-3903-4B50-BD1E-023DEF913D54}"/>
                </a:ext>
              </a:extLst>
            </p:cNvPr>
            <p:cNvSpPr>
              <a:spLocks noChangeArrowheads="1"/>
            </p:cNvSpPr>
            <p:nvPr/>
          </p:nvSpPr>
          <p:spPr bwMode="auto">
            <a:xfrm>
              <a:off x="3002" y="2141"/>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Times New Roman" panose="02020603050405020304" pitchFamily="18" charset="0"/>
                </a:rPr>
                <a:t>]</a:t>
              </a:r>
              <a:endParaRPr lang="el-GR" altLang="el-GR" sz="1800">
                <a:latin typeface="Arial" panose="020B0604020202020204" pitchFamily="34" charset="0"/>
              </a:endParaRPr>
            </a:p>
          </p:txBody>
        </p:sp>
        <p:sp>
          <p:nvSpPr>
            <p:cNvPr id="25" name="Rectangle 31">
              <a:extLst>
                <a:ext uri="{FF2B5EF4-FFF2-40B4-BE49-F238E27FC236}">
                  <a16:creationId xmlns:a16="http://schemas.microsoft.com/office/drawing/2014/main" id="{E978A74E-C467-47E7-B63C-2A5731E666D8}"/>
                </a:ext>
              </a:extLst>
            </p:cNvPr>
            <p:cNvSpPr>
              <a:spLocks noChangeArrowheads="1"/>
            </p:cNvSpPr>
            <p:nvPr/>
          </p:nvSpPr>
          <p:spPr bwMode="auto">
            <a:xfrm>
              <a:off x="2259" y="2141"/>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Times New Roman" panose="02020603050405020304" pitchFamily="18" charset="0"/>
                </a:rPr>
                <a:t>[</a:t>
              </a:r>
              <a:endParaRPr lang="el-GR" altLang="el-GR" sz="1800">
                <a:latin typeface="Arial" panose="020B0604020202020204" pitchFamily="34" charset="0"/>
              </a:endParaRPr>
            </a:p>
          </p:txBody>
        </p:sp>
        <p:sp>
          <p:nvSpPr>
            <p:cNvPr id="26" name="Rectangle 32">
              <a:extLst>
                <a:ext uri="{FF2B5EF4-FFF2-40B4-BE49-F238E27FC236}">
                  <a16:creationId xmlns:a16="http://schemas.microsoft.com/office/drawing/2014/main" id="{9EE799C4-DA54-4CCF-8C24-F68DB3767610}"/>
                </a:ext>
              </a:extLst>
            </p:cNvPr>
            <p:cNvSpPr>
              <a:spLocks noChangeArrowheads="1"/>
            </p:cNvSpPr>
            <p:nvPr/>
          </p:nvSpPr>
          <p:spPr bwMode="auto">
            <a:xfrm>
              <a:off x="1998" y="2141"/>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Times New Roman" panose="02020603050405020304" pitchFamily="18" charset="0"/>
                </a:rPr>
                <a:t>)</a:t>
              </a:r>
              <a:endParaRPr lang="el-GR" altLang="el-GR" sz="1800">
                <a:latin typeface="Arial" panose="020B0604020202020204" pitchFamily="34" charset="0"/>
              </a:endParaRPr>
            </a:p>
          </p:txBody>
        </p:sp>
        <p:sp>
          <p:nvSpPr>
            <p:cNvPr id="27" name="Rectangle 33">
              <a:extLst>
                <a:ext uri="{FF2B5EF4-FFF2-40B4-BE49-F238E27FC236}">
                  <a16:creationId xmlns:a16="http://schemas.microsoft.com/office/drawing/2014/main" id="{CCD9BBA7-82AB-4E2B-8B85-C296F8B708F9}"/>
                </a:ext>
              </a:extLst>
            </p:cNvPr>
            <p:cNvSpPr>
              <a:spLocks noChangeArrowheads="1"/>
            </p:cNvSpPr>
            <p:nvPr/>
          </p:nvSpPr>
          <p:spPr bwMode="auto">
            <a:xfrm>
              <a:off x="1898" y="2141"/>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Times New Roman" panose="02020603050405020304" pitchFamily="18" charset="0"/>
                </a:rPr>
                <a:t>f</a:t>
              </a:r>
              <a:endParaRPr lang="el-GR" altLang="el-GR" sz="1800">
                <a:latin typeface="Arial" panose="020B0604020202020204" pitchFamily="34" charset="0"/>
              </a:endParaRPr>
            </a:p>
          </p:txBody>
        </p:sp>
        <p:sp>
          <p:nvSpPr>
            <p:cNvPr id="28" name="Rectangle 34">
              <a:extLst>
                <a:ext uri="{FF2B5EF4-FFF2-40B4-BE49-F238E27FC236}">
                  <a16:creationId xmlns:a16="http://schemas.microsoft.com/office/drawing/2014/main" id="{80FEC530-C698-4A78-B75D-8B8559CEEDF8}"/>
                </a:ext>
              </a:extLst>
            </p:cNvPr>
            <p:cNvSpPr>
              <a:spLocks noChangeArrowheads="1"/>
            </p:cNvSpPr>
            <p:nvPr/>
          </p:nvSpPr>
          <p:spPr bwMode="auto">
            <a:xfrm>
              <a:off x="1682" y="2141"/>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Times New Roman" panose="02020603050405020304" pitchFamily="18" charset="0"/>
                </a:rPr>
                <a:t>(</a:t>
              </a:r>
              <a:endParaRPr lang="el-GR" altLang="el-GR" sz="1800">
                <a:latin typeface="Arial" panose="020B0604020202020204" pitchFamily="34" charset="0"/>
              </a:endParaRPr>
            </a:p>
          </p:txBody>
        </p:sp>
        <p:sp>
          <p:nvSpPr>
            <p:cNvPr id="29" name="Rectangle 35">
              <a:extLst>
                <a:ext uri="{FF2B5EF4-FFF2-40B4-BE49-F238E27FC236}">
                  <a16:creationId xmlns:a16="http://schemas.microsoft.com/office/drawing/2014/main" id="{A7EEF236-3C89-4C06-A042-17E2DD6CC75F}"/>
                </a:ext>
              </a:extLst>
            </p:cNvPr>
            <p:cNvSpPr>
              <a:spLocks noChangeArrowheads="1"/>
            </p:cNvSpPr>
            <p:nvPr/>
          </p:nvSpPr>
          <p:spPr bwMode="auto">
            <a:xfrm>
              <a:off x="2623" y="2956"/>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ú</a:t>
              </a:r>
              <a:endParaRPr lang="el-GR" altLang="el-GR" sz="1800">
                <a:latin typeface="Arial" panose="020B0604020202020204" pitchFamily="34" charset="0"/>
              </a:endParaRPr>
            </a:p>
          </p:txBody>
        </p:sp>
        <p:sp>
          <p:nvSpPr>
            <p:cNvPr id="30" name="Rectangle 36">
              <a:extLst>
                <a:ext uri="{FF2B5EF4-FFF2-40B4-BE49-F238E27FC236}">
                  <a16:creationId xmlns:a16="http://schemas.microsoft.com/office/drawing/2014/main" id="{3A7B7546-BFF7-4681-AF8B-A41ACC2B8EE8}"/>
                </a:ext>
              </a:extLst>
            </p:cNvPr>
            <p:cNvSpPr>
              <a:spLocks noChangeArrowheads="1"/>
            </p:cNvSpPr>
            <p:nvPr/>
          </p:nvSpPr>
          <p:spPr bwMode="auto">
            <a:xfrm>
              <a:off x="2623" y="2759"/>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ú</a:t>
              </a:r>
              <a:endParaRPr lang="el-GR" altLang="el-GR" sz="1800">
                <a:latin typeface="Arial" panose="020B0604020202020204" pitchFamily="34" charset="0"/>
              </a:endParaRPr>
            </a:p>
          </p:txBody>
        </p:sp>
        <p:sp>
          <p:nvSpPr>
            <p:cNvPr id="31" name="Rectangle 37">
              <a:extLst>
                <a:ext uri="{FF2B5EF4-FFF2-40B4-BE49-F238E27FC236}">
                  <a16:creationId xmlns:a16="http://schemas.microsoft.com/office/drawing/2014/main" id="{538564EB-CDED-4E00-817B-66D5F7025B1A}"/>
                </a:ext>
              </a:extLst>
            </p:cNvPr>
            <p:cNvSpPr>
              <a:spLocks noChangeArrowheads="1"/>
            </p:cNvSpPr>
            <p:nvPr/>
          </p:nvSpPr>
          <p:spPr bwMode="auto">
            <a:xfrm>
              <a:off x="2623" y="3022"/>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û</a:t>
              </a:r>
              <a:endParaRPr lang="el-GR" altLang="el-GR" sz="1800">
                <a:latin typeface="Arial" panose="020B0604020202020204" pitchFamily="34" charset="0"/>
              </a:endParaRPr>
            </a:p>
          </p:txBody>
        </p:sp>
        <p:sp>
          <p:nvSpPr>
            <p:cNvPr id="32" name="Rectangle 38">
              <a:extLst>
                <a:ext uri="{FF2B5EF4-FFF2-40B4-BE49-F238E27FC236}">
                  <a16:creationId xmlns:a16="http://schemas.microsoft.com/office/drawing/2014/main" id="{204232AD-3DAF-4CA5-99EB-8C249252ED6F}"/>
                </a:ext>
              </a:extLst>
            </p:cNvPr>
            <p:cNvSpPr>
              <a:spLocks noChangeArrowheads="1"/>
            </p:cNvSpPr>
            <p:nvPr/>
          </p:nvSpPr>
          <p:spPr bwMode="auto">
            <a:xfrm>
              <a:off x="2623" y="2561"/>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ù</a:t>
              </a:r>
              <a:endParaRPr lang="el-GR" altLang="el-GR" sz="1800">
                <a:latin typeface="Arial" panose="020B0604020202020204" pitchFamily="34" charset="0"/>
              </a:endParaRPr>
            </a:p>
          </p:txBody>
        </p:sp>
        <p:sp>
          <p:nvSpPr>
            <p:cNvPr id="33" name="Rectangle 39">
              <a:extLst>
                <a:ext uri="{FF2B5EF4-FFF2-40B4-BE49-F238E27FC236}">
                  <a16:creationId xmlns:a16="http://schemas.microsoft.com/office/drawing/2014/main" id="{0535A620-A354-4C00-A89E-4134431DD911}"/>
                </a:ext>
              </a:extLst>
            </p:cNvPr>
            <p:cNvSpPr>
              <a:spLocks noChangeArrowheads="1"/>
            </p:cNvSpPr>
            <p:nvPr/>
          </p:nvSpPr>
          <p:spPr bwMode="auto">
            <a:xfrm>
              <a:off x="1315" y="2956"/>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ê</a:t>
              </a:r>
              <a:endParaRPr lang="el-GR" altLang="el-GR" sz="1800">
                <a:latin typeface="Arial" panose="020B0604020202020204" pitchFamily="34" charset="0"/>
              </a:endParaRPr>
            </a:p>
          </p:txBody>
        </p:sp>
        <p:sp>
          <p:nvSpPr>
            <p:cNvPr id="34" name="Rectangle 40">
              <a:extLst>
                <a:ext uri="{FF2B5EF4-FFF2-40B4-BE49-F238E27FC236}">
                  <a16:creationId xmlns:a16="http://schemas.microsoft.com/office/drawing/2014/main" id="{6FFB7AF7-095C-441A-A905-F51F4EC30DD1}"/>
                </a:ext>
              </a:extLst>
            </p:cNvPr>
            <p:cNvSpPr>
              <a:spLocks noChangeArrowheads="1"/>
            </p:cNvSpPr>
            <p:nvPr/>
          </p:nvSpPr>
          <p:spPr bwMode="auto">
            <a:xfrm>
              <a:off x="1315" y="2759"/>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ê</a:t>
              </a:r>
              <a:endParaRPr lang="el-GR" altLang="el-GR" sz="1800">
                <a:latin typeface="Arial" panose="020B0604020202020204" pitchFamily="34" charset="0"/>
              </a:endParaRPr>
            </a:p>
          </p:txBody>
        </p:sp>
        <p:sp>
          <p:nvSpPr>
            <p:cNvPr id="35" name="Rectangle 41">
              <a:extLst>
                <a:ext uri="{FF2B5EF4-FFF2-40B4-BE49-F238E27FC236}">
                  <a16:creationId xmlns:a16="http://schemas.microsoft.com/office/drawing/2014/main" id="{EADD5F1D-D519-4C2B-BBE0-2099C6555A76}"/>
                </a:ext>
              </a:extLst>
            </p:cNvPr>
            <p:cNvSpPr>
              <a:spLocks noChangeArrowheads="1"/>
            </p:cNvSpPr>
            <p:nvPr/>
          </p:nvSpPr>
          <p:spPr bwMode="auto">
            <a:xfrm>
              <a:off x="1315" y="3022"/>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ë</a:t>
              </a:r>
              <a:endParaRPr lang="el-GR" altLang="el-GR" sz="1800">
                <a:latin typeface="Arial" panose="020B0604020202020204" pitchFamily="34" charset="0"/>
              </a:endParaRPr>
            </a:p>
          </p:txBody>
        </p:sp>
        <p:sp>
          <p:nvSpPr>
            <p:cNvPr id="36" name="Rectangle 42">
              <a:extLst>
                <a:ext uri="{FF2B5EF4-FFF2-40B4-BE49-F238E27FC236}">
                  <a16:creationId xmlns:a16="http://schemas.microsoft.com/office/drawing/2014/main" id="{E7FD2417-124C-40AF-8C0E-098BEC3F6F48}"/>
                </a:ext>
              </a:extLst>
            </p:cNvPr>
            <p:cNvSpPr>
              <a:spLocks noChangeArrowheads="1"/>
            </p:cNvSpPr>
            <p:nvPr/>
          </p:nvSpPr>
          <p:spPr bwMode="auto">
            <a:xfrm>
              <a:off x="1315" y="2561"/>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é</a:t>
              </a:r>
              <a:endParaRPr lang="el-GR" altLang="el-GR" sz="1800">
                <a:latin typeface="Arial" panose="020B0604020202020204" pitchFamily="34" charset="0"/>
              </a:endParaRPr>
            </a:p>
          </p:txBody>
        </p:sp>
        <p:sp>
          <p:nvSpPr>
            <p:cNvPr id="37" name="Rectangle 43">
              <a:extLst>
                <a:ext uri="{FF2B5EF4-FFF2-40B4-BE49-F238E27FC236}">
                  <a16:creationId xmlns:a16="http://schemas.microsoft.com/office/drawing/2014/main" id="{AABF6EE8-4819-4099-B7C8-8DAF67B29985}"/>
                </a:ext>
              </a:extLst>
            </p:cNvPr>
            <p:cNvSpPr>
              <a:spLocks noChangeArrowheads="1"/>
            </p:cNvSpPr>
            <p:nvPr/>
          </p:nvSpPr>
          <p:spPr bwMode="auto">
            <a:xfrm>
              <a:off x="2448" y="2831"/>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38" name="Rectangle 44">
              <a:extLst>
                <a:ext uri="{FF2B5EF4-FFF2-40B4-BE49-F238E27FC236}">
                  <a16:creationId xmlns:a16="http://schemas.microsoft.com/office/drawing/2014/main" id="{14DD198D-953A-439F-ADF1-934DF04DD83E}"/>
                </a:ext>
              </a:extLst>
            </p:cNvPr>
            <p:cNvSpPr>
              <a:spLocks noChangeArrowheads="1"/>
            </p:cNvSpPr>
            <p:nvPr/>
          </p:nvSpPr>
          <p:spPr bwMode="auto">
            <a:xfrm>
              <a:off x="2448" y="2752"/>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39" name="Rectangle 45">
              <a:extLst>
                <a:ext uri="{FF2B5EF4-FFF2-40B4-BE49-F238E27FC236}">
                  <a16:creationId xmlns:a16="http://schemas.microsoft.com/office/drawing/2014/main" id="{86D15759-6D87-40C5-ADA2-F4F6AEB6241D}"/>
                </a:ext>
              </a:extLst>
            </p:cNvPr>
            <p:cNvSpPr>
              <a:spLocks noChangeArrowheads="1"/>
            </p:cNvSpPr>
            <p:nvPr/>
          </p:nvSpPr>
          <p:spPr bwMode="auto">
            <a:xfrm>
              <a:off x="2448" y="2963"/>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ø</a:t>
              </a:r>
              <a:endParaRPr lang="el-GR" altLang="el-GR" sz="1800">
                <a:latin typeface="Arial" panose="020B0604020202020204" pitchFamily="34" charset="0"/>
              </a:endParaRPr>
            </a:p>
          </p:txBody>
        </p:sp>
        <p:sp>
          <p:nvSpPr>
            <p:cNvPr id="40" name="Rectangle 46">
              <a:extLst>
                <a:ext uri="{FF2B5EF4-FFF2-40B4-BE49-F238E27FC236}">
                  <a16:creationId xmlns:a16="http://schemas.microsoft.com/office/drawing/2014/main" id="{2EB51ECC-2038-49B3-8B73-0C702D340D2D}"/>
                </a:ext>
              </a:extLst>
            </p:cNvPr>
            <p:cNvSpPr>
              <a:spLocks noChangeArrowheads="1"/>
            </p:cNvSpPr>
            <p:nvPr/>
          </p:nvSpPr>
          <p:spPr bwMode="auto">
            <a:xfrm>
              <a:off x="2448" y="2619"/>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ö</a:t>
              </a:r>
              <a:endParaRPr lang="el-GR" altLang="el-GR" sz="1800">
                <a:latin typeface="Arial" panose="020B0604020202020204" pitchFamily="34" charset="0"/>
              </a:endParaRPr>
            </a:p>
          </p:txBody>
        </p:sp>
        <p:sp>
          <p:nvSpPr>
            <p:cNvPr id="41" name="Rectangle 47">
              <a:extLst>
                <a:ext uri="{FF2B5EF4-FFF2-40B4-BE49-F238E27FC236}">
                  <a16:creationId xmlns:a16="http://schemas.microsoft.com/office/drawing/2014/main" id="{43CEF9F4-1004-4F18-9516-F808FD2E46E3}"/>
                </a:ext>
              </a:extLst>
            </p:cNvPr>
            <p:cNvSpPr>
              <a:spLocks noChangeArrowheads="1"/>
            </p:cNvSpPr>
            <p:nvPr/>
          </p:nvSpPr>
          <p:spPr bwMode="auto">
            <a:xfrm>
              <a:off x="2094" y="2831"/>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ç</a:t>
              </a:r>
              <a:endParaRPr lang="el-GR" altLang="el-GR" sz="1800">
                <a:latin typeface="Arial" panose="020B0604020202020204" pitchFamily="34" charset="0"/>
              </a:endParaRPr>
            </a:p>
          </p:txBody>
        </p:sp>
        <p:sp>
          <p:nvSpPr>
            <p:cNvPr id="42" name="Rectangle 48">
              <a:extLst>
                <a:ext uri="{FF2B5EF4-FFF2-40B4-BE49-F238E27FC236}">
                  <a16:creationId xmlns:a16="http://schemas.microsoft.com/office/drawing/2014/main" id="{E3242337-8A93-41CC-8B18-345BB0CF232A}"/>
                </a:ext>
              </a:extLst>
            </p:cNvPr>
            <p:cNvSpPr>
              <a:spLocks noChangeArrowheads="1"/>
            </p:cNvSpPr>
            <p:nvPr/>
          </p:nvSpPr>
          <p:spPr bwMode="auto">
            <a:xfrm>
              <a:off x="2094" y="2752"/>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ç</a:t>
              </a:r>
              <a:endParaRPr lang="el-GR" altLang="el-GR" sz="1800">
                <a:latin typeface="Arial" panose="020B0604020202020204" pitchFamily="34" charset="0"/>
              </a:endParaRPr>
            </a:p>
          </p:txBody>
        </p:sp>
        <p:sp>
          <p:nvSpPr>
            <p:cNvPr id="43" name="Rectangle 49">
              <a:extLst>
                <a:ext uri="{FF2B5EF4-FFF2-40B4-BE49-F238E27FC236}">
                  <a16:creationId xmlns:a16="http://schemas.microsoft.com/office/drawing/2014/main" id="{74FD48CE-522F-44FB-B007-3A3C576F29DC}"/>
                </a:ext>
              </a:extLst>
            </p:cNvPr>
            <p:cNvSpPr>
              <a:spLocks noChangeArrowheads="1"/>
            </p:cNvSpPr>
            <p:nvPr/>
          </p:nvSpPr>
          <p:spPr bwMode="auto">
            <a:xfrm>
              <a:off x="2094" y="2963"/>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è</a:t>
              </a:r>
              <a:endParaRPr lang="el-GR" altLang="el-GR" sz="1800">
                <a:latin typeface="Arial" panose="020B0604020202020204" pitchFamily="34" charset="0"/>
              </a:endParaRPr>
            </a:p>
          </p:txBody>
        </p:sp>
        <p:sp>
          <p:nvSpPr>
            <p:cNvPr id="44" name="Rectangle 50">
              <a:extLst>
                <a:ext uri="{FF2B5EF4-FFF2-40B4-BE49-F238E27FC236}">
                  <a16:creationId xmlns:a16="http://schemas.microsoft.com/office/drawing/2014/main" id="{A713691C-ECE2-4439-A331-FE1D342968BA}"/>
                </a:ext>
              </a:extLst>
            </p:cNvPr>
            <p:cNvSpPr>
              <a:spLocks noChangeArrowheads="1"/>
            </p:cNvSpPr>
            <p:nvPr/>
          </p:nvSpPr>
          <p:spPr bwMode="auto">
            <a:xfrm>
              <a:off x="2094" y="2619"/>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æ</a:t>
              </a:r>
              <a:endParaRPr lang="el-GR" altLang="el-GR" sz="1800">
                <a:latin typeface="Arial" panose="020B0604020202020204" pitchFamily="34" charset="0"/>
              </a:endParaRPr>
            </a:p>
          </p:txBody>
        </p:sp>
        <p:sp>
          <p:nvSpPr>
            <p:cNvPr id="45" name="Rectangle 51">
              <a:extLst>
                <a:ext uri="{FF2B5EF4-FFF2-40B4-BE49-F238E27FC236}">
                  <a16:creationId xmlns:a16="http://schemas.microsoft.com/office/drawing/2014/main" id="{A0C023E7-86A6-47AF-9C79-3DECF385849B}"/>
                </a:ext>
              </a:extLst>
            </p:cNvPr>
            <p:cNvSpPr>
              <a:spLocks noChangeArrowheads="1"/>
            </p:cNvSpPr>
            <p:nvPr/>
          </p:nvSpPr>
          <p:spPr bwMode="auto">
            <a:xfrm>
              <a:off x="2215" y="2917"/>
              <a:ext cx="1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46" name="Rectangle 52">
              <a:extLst>
                <a:ext uri="{FF2B5EF4-FFF2-40B4-BE49-F238E27FC236}">
                  <a16:creationId xmlns:a16="http://schemas.microsoft.com/office/drawing/2014/main" id="{868DE7E1-9630-46BA-A039-10A3D1164944}"/>
                </a:ext>
              </a:extLst>
            </p:cNvPr>
            <p:cNvSpPr>
              <a:spLocks noChangeArrowheads="1"/>
            </p:cNvSpPr>
            <p:nvPr/>
          </p:nvSpPr>
          <p:spPr bwMode="auto">
            <a:xfrm>
              <a:off x="2211" y="2626"/>
              <a:ext cx="1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47" name="Rectangle 53">
              <a:extLst>
                <a:ext uri="{FF2B5EF4-FFF2-40B4-BE49-F238E27FC236}">
                  <a16:creationId xmlns:a16="http://schemas.microsoft.com/office/drawing/2014/main" id="{4365F187-A1B9-4D0E-9A7C-D58791C072D9}"/>
                </a:ext>
              </a:extLst>
            </p:cNvPr>
            <p:cNvSpPr>
              <a:spLocks noChangeArrowheads="1"/>
            </p:cNvSpPr>
            <p:nvPr/>
          </p:nvSpPr>
          <p:spPr bwMode="auto">
            <a:xfrm>
              <a:off x="1949" y="2756"/>
              <a:ext cx="1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48" name="Rectangle 54">
              <a:extLst>
                <a:ext uri="{FF2B5EF4-FFF2-40B4-BE49-F238E27FC236}">
                  <a16:creationId xmlns:a16="http://schemas.microsoft.com/office/drawing/2014/main" id="{243C51BD-AC1E-419E-A5CF-D68505C6D7FE}"/>
                </a:ext>
              </a:extLst>
            </p:cNvPr>
            <p:cNvSpPr>
              <a:spLocks noChangeArrowheads="1"/>
            </p:cNvSpPr>
            <p:nvPr/>
          </p:nvSpPr>
          <p:spPr bwMode="auto">
            <a:xfrm>
              <a:off x="1745" y="2773"/>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49" name="Rectangle 55">
              <a:extLst>
                <a:ext uri="{FF2B5EF4-FFF2-40B4-BE49-F238E27FC236}">
                  <a16:creationId xmlns:a16="http://schemas.microsoft.com/office/drawing/2014/main" id="{C888B57B-9D33-4F14-8D22-BE85B2C0A2C4}"/>
                </a:ext>
              </a:extLst>
            </p:cNvPr>
            <p:cNvSpPr>
              <a:spLocks noChangeArrowheads="1"/>
            </p:cNvSpPr>
            <p:nvPr/>
          </p:nvSpPr>
          <p:spPr bwMode="auto">
            <a:xfrm>
              <a:off x="1745" y="2942"/>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ø</a:t>
              </a:r>
              <a:endParaRPr lang="el-GR" altLang="el-GR" sz="1800">
                <a:latin typeface="Arial" panose="020B0604020202020204" pitchFamily="34" charset="0"/>
              </a:endParaRPr>
            </a:p>
          </p:txBody>
        </p:sp>
        <p:sp>
          <p:nvSpPr>
            <p:cNvPr id="50" name="Rectangle 56">
              <a:extLst>
                <a:ext uri="{FF2B5EF4-FFF2-40B4-BE49-F238E27FC236}">
                  <a16:creationId xmlns:a16="http://schemas.microsoft.com/office/drawing/2014/main" id="{684E8235-9C1D-4AFD-8DBE-1ABAD4575E5E}"/>
                </a:ext>
              </a:extLst>
            </p:cNvPr>
            <p:cNvSpPr>
              <a:spLocks noChangeArrowheads="1"/>
            </p:cNvSpPr>
            <p:nvPr/>
          </p:nvSpPr>
          <p:spPr bwMode="auto">
            <a:xfrm>
              <a:off x="1745" y="2641"/>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ö</a:t>
              </a:r>
              <a:endParaRPr lang="el-GR" altLang="el-GR" sz="1800">
                <a:latin typeface="Arial" panose="020B0604020202020204" pitchFamily="34" charset="0"/>
              </a:endParaRPr>
            </a:p>
          </p:txBody>
        </p:sp>
        <p:sp>
          <p:nvSpPr>
            <p:cNvPr id="51" name="Rectangle 57">
              <a:extLst>
                <a:ext uri="{FF2B5EF4-FFF2-40B4-BE49-F238E27FC236}">
                  <a16:creationId xmlns:a16="http://schemas.microsoft.com/office/drawing/2014/main" id="{F2BFAAF9-9350-436B-909E-06B475BDCDC8}"/>
                </a:ext>
              </a:extLst>
            </p:cNvPr>
            <p:cNvSpPr>
              <a:spLocks noChangeArrowheads="1"/>
            </p:cNvSpPr>
            <p:nvPr/>
          </p:nvSpPr>
          <p:spPr bwMode="auto">
            <a:xfrm>
              <a:off x="1392" y="2773"/>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ç</a:t>
              </a:r>
              <a:endParaRPr lang="el-GR" altLang="el-GR" sz="1800">
                <a:latin typeface="Arial" panose="020B0604020202020204" pitchFamily="34" charset="0"/>
              </a:endParaRPr>
            </a:p>
          </p:txBody>
        </p:sp>
        <p:sp>
          <p:nvSpPr>
            <p:cNvPr id="52" name="Rectangle 58">
              <a:extLst>
                <a:ext uri="{FF2B5EF4-FFF2-40B4-BE49-F238E27FC236}">
                  <a16:creationId xmlns:a16="http://schemas.microsoft.com/office/drawing/2014/main" id="{6CB9EB02-5437-4248-AD1D-8818191803BD}"/>
                </a:ext>
              </a:extLst>
            </p:cNvPr>
            <p:cNvSpPr>
              <a:spLocks noChangeArrowheads="1"/>
            </p:cNvSpPr>
            <p:nvPr/>
          </p:nvSpPr>
          <p:spPr bwMode="auto">
            <a:xfrm>
              <a:off x="1392" y="2942"/>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è</a:t>
              </a:r>
              <a:endParaRPr lang="el-GR" altLang="el-GR" sz="1800">
                <a:latin typeface="Arial" panose="020B0604020202020204" pitchFamily="34" charset="0"/>
              </a:endParaRPr>
            </a:p>
          </p:txBody>
        </p:sp>
        <p:sp>
          <p:nvSpPr>
            <p:cNvPr id="53" name="Rectangle 59">
              <a:extLst>
                <a:ext uri="{FF2B5EF4-FFF2-40B4-BE49-F238E27FC236}">
                  <a16:creationId xmlns:a16="http://schemas.microsoft.com/office/drawing/2014/main" id="{9D52448D-7239-4467-B59B-DAA18D1C6D0E}"/>
                </a:ext>
              </a:extLst>
            </p:cNvPr>
            <p:cNvSpPr>
              <a:spLocks noChangeArrowheads="1"/>
            </p:cNvSpPr>
            <p:nvPr/>
          </p:nvSpPr>
          <p:spPr bwMode="auto">
            <a:xfrm>
              <a:off x="1392" y="2641"/>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æ</a:t>
              </a:r>
              <a:endParaRPr lang="el-GR" altLang="el-GR" sz="1800">
                <a:latin typeface="Arial" panose="020B0604020202020204" pitchFamily="34" charset="0"/>
              </a:endParaRPr>
            </a:p>
          </p:txBody>
        </p:sp>
        <p:sp>
          <p:nvSpPr>
            <p:cNvPr id="54" name="Rectangle 60">
              <a:extLst>
                <a:ext uri="{FF2B5EF4-FFF2-40B4-BE49-F238E27FC236}">
                  <a16:creationId xmlns:a16="http://schemas.microsoft.com/office/drawing/2014/main" id="{84AEE4FA-4C39-43E8-B846-7B346EE9E21F}"/>
                </a:ext>
              </a:extLst>
            </p:cNvPr>
            <p:cNvSpPr>
              <a:spLocks noChangeArrowheads="1"/>
            </p:cNvSpPr>
            <p:nvPr/>
          </p:nvSpPr>
          <p:spPr bwMode="auto">
            <a:xfrm>
              <a:off x="1514" y="2917"/>
              <a:ext cx="1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55" name="Rectangle 61">
              <a:extLst>
                <a:ext uri="{FF2B5EF4-FFF2-40B4-BE49-F238E27FC236}">
                  <a16:creationId xmlns:a16="http://schemas.microsoft.com/office/drawing/2014/main" id="{22ACA287-EE5B-4067-BF26-AFCFCB39F7BC}"/>
                </a:ext>
              </a:extLst>
            </p:cNvPr>
            <p:cNvSpPr>
              <a:spLocks noChangeArrowheads="1"/>
            </p:cNvSpPr>
            <p:nvPr/>
          </p:nvSpPr>
          <p:spPr bwMode="auto">
            <a:xfrm>
              <a:off x="1509" y="2626"/>
              <a:ext cx="1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56" name="Rectangle 62">
              <a:extLst>
                <a:ext uri="{FF2B5EF4-FFF2-40B4-BE49-F238E27FC236}">
                  <a16:creationId xmlns:a16="http://schemas.microsoft.com/office/drawing/2014/main" id="{4C508C1E-33B9-4331-8D8F-A933BEF14BF7}"/>
                </a:ext>
              </a:extLst>
            </p:cNvPr>
            <p:cNvSpPr>
              <a:spLocks noChangeArrowheads="1"/>
            </p:cNvSpPr>
            <p:nvPr/>
          </p:nvSpPr>
          <p:spPr bwMode="auto">
            <a:xfrm>
              <a:off x="1150" y="2756"/>
              <a:ext cx="1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57" name="Rectangle 63">
              <a:extLst>
                <a:ext uri="{FF2B5EF4-FFF2-40B4-BE49-F238E27FC236}">
                  <a16:creationId xmlns:a16="http://schemas.microsoft.com/office/drawing/2014/main" id="{431A8D75-5534-492F-97D8-4B9D3A680CD2}"/>
                </a:ext>
              </a:extLst>
            </p:cNvPr>
            <p:cNvSpPr>
              <a:spLocks noChangeArrowheads="1"/>
            </p:cNvSpPr>
            <p:nvPr/>
          </p:nvSpPr>
          <p:spPr bwMode="auto">
            <a:xfrm>
              <a:off x="2608" y="2118"/>
              <a:ext cx="1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58" name="Rectangle 64">
              <a:extLst>
                <a:ext uri="{FF2B5EF4-FFF2-40B4-BE49-F238E27FC236}">
                  <a16:creationId xmlns:a16="http://schemas.microsoft.com/office/drawing/2014/main" id="{B45356F6-5547-47E6-A5BC-E02A5FDDF8EF}"/>
                </a:ext>
              </a:extLst>
            </p:cNvPr>
            <p:cNvSpPr>
              <a:spLocks noChangeArrowheads="1"/>
            </p:cNvSpPr>
            <p:nvPr/>
          </p:nvSpPr>
          <p:spPr bwMode="auto">
            <a:xfrm>
              <a:off x="2114" y="2118"/>
              <a:ext cx="1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59" name="Rectangle 65">
              <a:extLst>
                <a:ext uri="{FF2B5EF4-FFF2-40B4-BE49-F238E27FC236}">
                  <a16:creationId xmlns:a16="http://schemas.microsoft.com/office/drawing/2014/main" id="{96FDC75A-CE3E-416A-B168-DDD3AE3A3B41}"/>
                </a:ext>
              </a:extLst>
            </p:cNvPr>
            <p:cNvSpPr>
              <a:spLocks noChangeArrowheads="1"/>
            </p:cNvSpPr>
            <p:nvPr/>
          </p:nvSpPr>
          <p:spPr bwMode="auto">
            <a:xfrm>
              <a:off x="1750" y="2118"/>
              <a:ext cx="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Symbol" panose="05050102010706020507" pitchFamily="18" charset="2"/>
                </a:rPr>
                <a:t>Ñ</a:t>
              </a:r>
              <a:endParaRPr lang="el-GR" altLang="el-GR" sz="1800">
                <a:latin typeface="Arial" panose="020B0604020202020204" pitchFamily="34" charset="0"/>
              </a:endParaRPr>
            </a:p>
          </p:txBody>
        </p:sp>
        <p:sp>
          <p:nvSpPr>
            <p:cNvPr id="60" name="Rectangle 66">
              <a:extLst>
                <a:ext uri="{FF2B5EF4-FFF2-40B4-BE49-F238E27FC236}">
                  <a16:creationId xmlns:a16="http://schemas.microsoft.com/office/drawing/2014/main" id="{40D8B00F-014F-483C-A6EF-EEBABA6C4834}"/>
                </a:ext>
              </a:extLst>
            </p:cNvPr>
            <p:cNvSpPr>
              <a:spLocks noChangeArrowheads="1"/>
            </p:cNvSpPr>
            <p:nvPr/>
          </p:nvSpPr>
          <p:spPr bwMode="auto">
            <a:xfrm>
              <a:off x="1045" y="2118"/>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Arial" panose="020B0604020202020204" pitchFamily="34" charset="0"/>
                </a:rPr>
                <a:t>| </a:t>
              </a:r>
              <a:r>
                <a:rPr lang="el-GR" altLang="el-GR" sz="26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61" name="Rectangle 67">
              <a:extLst>
                <a:ext uri="{FF2B5EF4-FFF2-40B4-BE49-F238E27FC236}">
                  <a16:creationId xmlns:a16="http://schemas.microsoft.com/office/drawing/2014/main" id="{BFB72E3C-AAFC-45E9-A817-E2A9A3A52513}"/>
                </a:ext>
              </a:extLst>
            </p:cNvPr>
            <p:cNvSpPr>
              <a:spLocks noChangeArrowheads="1"/>
            </p:cNvSpPr>
            <p:nvPr/>
          </p:nvSpPr>
          <p:spPr bwMode="auto">
            <a:xfrm>
              <a:off x="746" y="2118"/>
              <a:ext cx="1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a:solidFill>
                    <a:srgbClr val="000000"/>
                  </a:solidFill>
                  <a:latin typeface="Arial" panose="020B0604020202020204" pitchFamily="34" charset="0"/>
                </a:rPr>
                <a:t>|</a:t>
              </a:r>
              <a:r>
                <a:rPr lang="el-GR" altLang="el-GR" sz="2600">
                  <a:solidFill>
                    <a:srgbClr val="000000"/>
                  </a:solidFill>
                  <a:latin typeface="Symbol" panose="05050102010706020507" pitchFamily="18" charset="2"/>
                </a:rPr>
                <a:t>Ñ</a:t>
              </a:r>
              <a:endParaRPr lang="el-GR" altLang="el-GR" sz="1800">
                <a:latin typeface="Arial" panose="020B0604020202020204" pitchFamily="34" charset="0"/>
              </a:endParaRPr>
            </a:p>
          </p:txBody>
        </p:sp>
        <p:sp>
          <p:nvSpPr>
            <p:cNvPr id="62" name="Rectangle 68">
              <a:extLst>
                <a:ext uri="{FF2B5EF4-FFF2-40B4-BE49-F238E27FC236}">
                  <a16:creationId xmlns:a16="http://schemas.microsoft.com/office/drawing/2014/main" id="{E6F00BD3-F471-48E5-958F-C64BC93F3D92}"/>
                </a:ext>
              </a:extLst>
            </p:cNvPr>
            <p:cNvSpPr>
              <a:spLocks noChangeArrowheads="1"/>
            </p:cNvSpPr>
            <p:nvPr/>
          </p:nvSpPr>
          <p:spPr bwMode="auto">
            <a:xfrm>
              <a:off x="2315" y="2940"/>
              <a:ext cx="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i="1">
                  <a:solidFill>
                    <a:srgbClr val="000000"/>
                  </a:solidFill>
                  <a:latin typeface="Times New Roman" panose="02020603050405020304" pitchFamily="18" charset="0"/>
                </a:rPr>
                <a:t>y</a:t>
              </a:r>
              <a:endParaRPr lang="el-GR" altLang="el-GR" sz="1800">
                <a:latin typeface="Arial" panose="020B0604020202020204" pitchFamily="34" charset="0"/>
              </a:endParaRPr>
            </a:p>
          </p:txBody>
        </p:sp>
        <p:sp>
          <p:nvSpPr>
            <p:cNvPr id="63" name="Rectangle 69">
              <a:extLst>
                <a:ext uri="{FF2B5EF4-FFF2-40B4-BE49-F238E27FC236}">
                  <a16:creationId xmlns:a16="http://schemas.microsoft.com/office/drawing/2014/main" id="{B1C2DA4A-E939-451B-BB09-0B46CE900701}"/>
                </a:ext>
              </a:extLst>
            </p:cNvPr>
            <p:cNvSpPr>
              <a:spLocks noChangeArrowheads="1"/>
            </p:cNvSpPr>
            <p:nvPr/>
          </p:nvSpPr>
          <p:spPr bwMode="auto">
            <a:xfrm>
              <a:off x="2311" y="2649"/>
              <a:ext cx="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i="1">
                  <a:solidFill>
                    <a:srgbClr val="000000"/>
                  </a:solidFill>
                  <a:latin typeface="Times New Roman" panose="02020603050405020304" pitchFamily="18" charset="0"/>
                </a:rPr>
                <a:t>f</a:t>
              </a:r>
              <a:endParaRPr lang="el-GR" altLang="el-GR" sz="1800">
                <a:latin typeface="Arial" panose="020B0604020202020204" pitchFamily="34" charset="0"/>
              </a:endParaRPr>
            </a:p>
          </p:txBody>
        </p:sp>
        <p:sp>
          <p:nvSpPr>
            <p:cNvPr id="64" name="Rectangle 70">
              <a:extLst>
                <a:ext uri="{FF2B5EF4-FFF2-40B4-BE49-F238E27FC236}">
                  <a16:creationId xmlns:a16="http://schemas.microsoft.com/office/drawing/2014/main" id="{1AAB394A-79EE-47A8-A258-9ED2395B6DB4}"/>
                </a:ext>
              </a:extLst>
            </p:cNvPr>
            <p:cNvSpPr>
              <a:spLocks noChangeArrowheads="1"/>
            </p:cNvSpPr>
            <p:nvPr/>
          </p:nvSpPr>
          <p:spPr bwMode="auto">
            <a:xfrm>
              <a:off x="1614" y="2940"/>
              <a:ext cx="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i="1">
                  <a:solidFill>
                    <a:srgbClr val="000000"/>
                  </a:solidFill>
                  <a:latin typeface="Times New Roman" panose="02020603050405020304" pitchFamily="18" charset="0"/>
                </a:rPr>
                <a:t>x</a:t>
              </a:r>
              <a:endParaRPr lang="el-GR" altLang="el-GR" sz="1800">
                <a:latin typeface="Arial" panose="020B0604020202020204" pitchFamily="34" charset="0"/>
              </a:endParaRPr>
            </a:p>
          </p:txBody>
        </p:sp>
        <p:sp>
          <p:nvSpPr>
            <p:cNvPr id="65" name="Rectangle 71">
              <a:extLst>
                <a:ext uri="{FF2B5EF4-FFF2-40B4-BE49-F238E27FC236}">
                  <a16:creationId xmlns:a16="http://schemas.microsoft.com/office/drawing/2014/main" id="{5812F00C-DC57-4596-B731-8A80AAB6169F}"/>
                </a:ext>
              </a:extLst>
            </p:cNvPr>
            <p:cNvSpPr>
              <a:spLocks noChangeArrowheads="1"/>
            </p:cNvSpPr>
            <p:nvPr/>
          </p:nvSpPr>
          <p:spPr bwMode="auto">
            <a:xfrm>
              <a:off x="1609" y="2649"/>
              <a:ext cx="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i="1">
                  <a:solidFill>
                    <a:srgbClr val="000000"/>
                  </a:solidFill>
                  <a:latin typeface="Times New Roman" panose="02020603050405020304" pitchFamily="18" charset="0"/>
                </a:rPr>
                <a:t>f</a:t>
              </a:r>
              <a:endParaRPr lang="el-GR" altLang="el-GR" sz="1800">
                <a:latin typeface="Arial" panose="020B0604020202020204" pitchFamily="34" charset="0"/>
              </a:endParaRPr>
            </a:p>
          </p:txBody>
        </p:sp>
        <p:sp>
          <p:nvSpPr>
            <p:cNvPr id="66" name="Rectangle 72">
              <a:extLst>
                <a:ext uri="{FF2B5EF4-FFF2-40B4-BE49-F238E27FC236}">
                  <a16:creationId xmlns:a16="http://schemas.microsoft.com/office/drawing/2014/main" id="{B0148B8D-E593-4DC6-BAC7-7DE9F83D93FB}"/>
                </a:ext>
              </a:extLst>
            </p:cNvPr>
            <p:cNvSpPr>
              <a:spLocks noChangeArrowheads="1"/>
            </p:cNvSpPr>
            <p:nvPr/>
          </p:nvSpPr>
          <p:spPr bwMode="auto">
            <a:xfrm>
              <a:off x="2753" y="2141"/>
              <a:ext cx="1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i="1">
                  <a:solidFill>
                    <a:srgbClr val="000000"/>
                  </a:solidFill>
                  <a:latin typeface="Times New Roman" panose="02020603050405020304" pitchFamily="18" charset="0"/>
                </a:rPr>
                <a:t>G</a:t>
              </a:r>
              <a:endParaRPr lang="el-GR" altLang="el-GR" sz="1800">
                <a:latin typeface="Arial" panose="020B0604020202020204" pitchFamily="34" charset="0"/>
              </a:endParaRPr>
            </a:p>
          </p:txBody>
        </p:sp>
        <p:sp>
          <p:nvSpPr>
            <p:cNvPr id="67" name="Rectangle 73">
              <a:extLst>
                <a:ext uri="{FF2B5EF4-FFF2-40B4-BE49-F238E27FC236}">
                  <a16:creationId xmlns:a16="http://schemas.microsoft.com/office/drawing/2014/main" id="{88D2EE62-8094-47D3-AF6E-1933BF627D30}"/>
                </a:ext>
              </a:extLst>
            </p:cNvPr>
            <p:cNvSpPr>
              <a:spLocks noChangeArrowheads="1"/>
            </p:cNvSpPr>
            <p:nvPr/>
          </p:nvSpPr>
          <p:spPr bwMode="auto">
            <a:xfrm>
              <a:off x="2326" y="2141"/>
              <a:ext cx="1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i="1">
                  <a:solidFill>
                    <a:srgbClr val="000000"/>
                  </a:solidFill>
                  <a:latin typeface="Times New Roman" panose="02020603050405020304" pitchFamily="18" charset="0"/>
                </a:rPr>
                <a:t>G</a:t>
              </a:r>
              <a:endParaRPr lang="el-GR" altLang="el-GR" sz="1800">
                <a:latin typeface="Arial" panose="020B0604020202020204" pitchFamily="34" charset="0"/>
              </a:endParaRPr>
            </a:p>
          </p:txBody>
        </p:sp>
        <p:sp>
          <p:nvSpPr>
            <p:cNvPr id="68" name="Rectangle 74">
              <a:extLst>
                <a:ext uri="{FF2B5EF4-FFF2-40B4-BE49-F238E27FC236}">
                  <a16:creationId xmlns:a16="http://schemas.microsoft.com/office/drawing/2014/main" id="{51B56942-DFEE-4929-BAD9-CB668C6FA368}"/>
                </a:ext>
              </a:extLst>
            </p:cNvPr>
            <p:cNvSpPr>
              <a:spLocks noChangeArrowheads="1"/>
            </p:cNvSpPr>
            <p:nvPr/>
          </p:nvSpPr>
          <p:spPr bwMode="auto">
            <a:xfrm>
              <a:off x="1311" y="2141"/>
              <a:ext cx="3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i="1" dirty="0" err="1">
                  <a:solidFill>
                    <a:srgbClr val="000000"/>
                  </a:solidFill>
                  <a:latin typeface="Times New Roman" panose="02020603050405020304" pitchFamily="18" charset="0"/>
                </a:rPr>
                <a:t>mag</a:t>
              </a:r>
              <a:endParaRPr lang="el-GR" altLang="el-GR" sz="1800" dirty="0">
                <a:latin typeface="Arial" panose="020B0604020202020204" pitchFamily="34" charset="0"/>
              </a:endParaRPr>
            </a:p>
          </p:txBody>
        </p:sp>
        <p:sp>
          <p:nvSpPr>
            <p:cNvPr id="69" name="Rectangle 75">
              <a:extLst>
                <a:ext uri="{FF2B5EF4-FFF2-40B4-BE49-F238E27FC236}">
                  <a16:creationId xmlns:a16="http://schemas.microsoft.com/office/drawing/2014/main" id="{99DC4A28-FB2C-4743-A8F3-B605A8FD4109}"/>
                </a:ext>
              </a:extLst>
            </p:cNvPr>
            <p:cNvSpPr>
              <a:spLocks noChangeArrowheads="1"/>
            </p:cNvSpPr>
            <p:nvPr/>
          </p:nvSpPr>
          <p:spPr bwMode="auto">
            <a:xfrm>
              <a:off x="922" y="2141"/>
              <a:ext cx="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600" i="1">
                  <a:solidFill>
                    <a:srgbClr val="000000"/>
                  </a:solidFill>
                  <a:latin typeface="Times New Roman" panose="02020603050405020304" pitchFamily="18" charset="0"/>
                </a:rPr>
                <a:t>f</a:t>
              </a:r>
              <a:endParaRPr lang="el-GR" altLang="el-GR" sz="1800">
                <a:latin typeface="Arial" panose="020B0604020202020204" pitchFamily="34" charset="0"/>
              </a:endParaRPr>
            </a:p>
          </p:txBody>
        </p:sp>
        <p:sp>
          <p:nvSpPr>
            <p:cNvPr id="70" name="Rectangle 76">
              <a:extLst>
                <a:ext uri="{FF2B5EF4-FFF2-40B4-BE49-F238E27FC236}">
                  <a16:creationId xmlns:a16="http://schemas.microsoft.com/office/drawing/2014/main" id="{BB623E0F-B38A-4C3D-A256-53C7955D7D65}"/>
                </a:ext>
              </a:extLst>
            </p:cNvPr>
            <p:cNvSpPr>
              <a:spLocks noChangeArrowheads="1"/>
            </p:cNvSpPr>
            <p:nvPr/>
          </p:nvSpPr>
          <p:spPr bwMode="auto">
            <a:xfrm>
              <a:off x="2912" y="2270"/>
              <a:ext cx="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i="1">
                  <a:solidFill>
                    <a:srgbClr val="000000"/>
                  </a:solidFill>
                  <a:latin typeface="Times New Roman" panose="02020603050405020304" pitchFamily="18" charset="0"/>
                </a:rPr>
                <a:t>y</a:t>
              </a:r>
              <a:endParaRPr lang="el-GR" altLang="el-GR" sz="1800">
                <a:latin typeface="Arial" panose="020B0604020202020204" pitchFamily="34" charset="0"/>
              </a:endParaRPr>
            </a:p>
          </p:txBody>
        </p:sp>
        <p:sp>
          <p:nvSpPr>
            <p:cNvPr id="72" name="Rectangle 77">
              <a:extLst>
                <a:ext uri="{FF2B5EF4-FFF2-40B4-BE49-F238E27FC236}">
                  <a16:creationId xmlns:a16="http://schemas.microsoft.com/office/drawing/2014/main" id="{A09FD1DE-074E-4328-8594-2C56D199A23E}"/>
                </a:ext>
              </a:extLst>
            </p:cNvPr>
            <p:cNvSpPr>
              <a:spLocks noChangeArrowheads="1"/>
            </p:cNvSpPr>
            <p:nvPr/>
          </p:nvSpPr>
          <p:spPr bwMode="auto">
            <a:xfrm>
              <a:off x="2480" y="2270"/>
              <a:ext cx="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500" i="1">
                  <a:solidFill>
                    <a:srgbClr val="000000"/>
                  </a:solidFill>
                  <a:latin typeface="Times New Roman" panose="02020603050405020304" pitchFamily="18" charset="0"/>
                </a:rPr>
                <a:t>x</a:t>
              </a:r>
              <a:endParaRPr lang="el-GR" altLang="el-GR" sz="1800">
                <a:latin typeface="Arial" panose="020B0604020202020204" pitchFamily="34" charset="0"/>
              </a:endParaRPr>
            </a:p>
          </p:txBody>
        </p:sp>
      </p:grpSp>
      <p:sp>
        <p:nvSpPr>
          <p:cNvPr id="4" name="AutoShape 15">
            <a:extLst>
              <a:ext uri="{FF2B5EF4-FFF2-40B4-BE49-F238E27FC236}">
                <a16:creationId xmlns:a16="http://schemas.microsoft.com/office/drawing/2014/main" id="{2F17B6E7-8DC0-414D-944A-88200E223F06}"/>
              </a:ext>
            </a:extLst>
          </p:cNvPr>
          <p:cNvSpPr>
            <a:spLocks noChangeArrowheads="1"/>
          </p:cNvSpPr>
          <p:nvPr/>
        </p:nvSpPr>
        <p:spPr bwMode="auto">
          <a:xfrm rot="17336745" flipH="1">
            <a:off x="7515226" y="2474913"/>
            <a:ext cx="606425" cy="1905000"/>
          </a:xfrm>
          <a:prstGeom prst="curvedRightArrow">
            <a:avLst>
              <a:gd name="adj1" fmla="val 54508"/>
              <a:gd name="adj2" fmla="val 117336"/>
              <a:gd name="adj3" fmla="val 30644"/>
            </a:avLst>
          </a:prstGeom>
          <a:solidFill>
            <a:srgbClr val="5A79DE"/>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l-GR" altLang="el-GR" sz="1800">
              <a:latin typeface="Arial" panose="020B0604020202020204" pitchFamily="34" charset="0"/>
            </a:endParaRPr>
          </a:p>
        </p:txBody>
      </p:sp>
      <p:grpSp>
        <p:nvGrpSpPr>
          <p:cNvPr id="75" name="Group 93">
            <a:extLst>
              <a:ext uri="{FF2B5EF4-FFF2-40B4-BE49-F238E27FC236}">
                <a16:creationId xmlns:a16="http://schemas.microsoft.com/office/drawing/2014/main" id="{64B66815-FA07-41CC-BF5A-F79952995052}"/>
              </a:ext>
            </a:extLst>
          </p:cNvPr>
          <p:cNvGrpSpPr>
            <a:grpSpLocks/>
          </p:cNvGrpSpPr>
          <p:nvPr/>
        </p:nvGrpSpPr>
        <p:grpSpPr bwMode="auto">
          <a:xfrm>
            <a:off x="7129463" y="4002088"/>
            <a:ext cx="3041650" cy="823912"/>
            <a:chOff x="3531" y="2521"/>
            <a:chExt cx="1916" cy="519"/>
          </a:xfrm>
        </p:grpSpPr>
        <p:sp>
          <p:nvSpPr>
            <p:cNvPr id="76" name="AutoShape 79">
              <a:extLst>
                <a:ext uri="{FF2B5EF4-FFF2-40B4-BE49-F238E27FC236}">
                  <a16:creationId xmlns:a16="http://schemas.microsoft.com/office/drawing/2014/main" id="{D68FD876-F9F1-41CA-A20E-CD50EE95272F}"/>
                </a:ext>
              </a:extLst>
            </p:cNvPr>
            <p:cNvSpPr>
              <a:spLocks noChangeAspect="1" noChangeArrowheads="1" noTextEdit="1"/>
            </p:cNvSpPr>
            <p:nvPr/>
          </p:nvSpPr>
          <p:spPr bwMode="auto">
            <a:xfrm>
              <a:off x="3531" y="2521"/>
              <a:ext cx="1916" cy="5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 name="Line 81">
              <a:extLst>
                <a:ext uri="{FF2B5EF4-FFF2-40B4-BE49-F238E27FC236}">
                  <a16:creationId xmlns:a16="http://schemas.microsoft.com/office/drawing/2014/main" id="{75C290E6-D9B4-4D60-93B6-111E2945B2DC}"/>
                </a:ext>
              </a:extLst>
            </p:cNvPr>
            <p:cNvSpPr>
              <a:spLocks noChangeShapeType="1"/>
            </p:cNvSpPr>
            <p:nvPr/>
          </p:nvSpPr>
          <p:spPr bwMode="auto">
            <a:xfrm>
              <a:off x="4378" y="2611"/>
              <a:ext cx="1" cy="3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82">
              <a:extLst>
                <a:ext uri="{FF2B5EF4-FFF2-40B4-BE49-F238E27FC236}">
                  <a16:creationId xmlns:a16="http://schemas.microsoft.com/office/drawing/2014/main" id="{1C3F1EED-D5FA-4670-848A-F1D9B1DDF051}"/>
                </a:ext>
              </a:extLst>
            </p:cNvPr>
            <p:cNvSpPr>
              <a:spLocks noChangeShapeType="1"/>
            </p:cNvSpPr>
            <p:nvPr/>
          </p:nvSpPr>
          <p:spPr bwMode="auto">
            <a:xfrm>
              <a:off x="4733" y="2611"/>
              <a:ext cx="1" cy="3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83">
              <a:extLst>
                <a:ext uri="{FF2B5EF4-FFF2-40B4-BE49-F238E27FC236}">
                  <a16:creationId xmlns:a16="http://schemas.microsoft.com/office/drawing/2014/main" id="{6D7A28D2-DCAF-4DC8-A7B3-49E4CA4FE688}"/>
                </a:ext>
              </a:extLst>
            </p:cNvPr>
            <p:cNvSpPr>
              <a:spLocks noChangeShapeType="1"/>
            </p:cNvSpPr>
            <p:nvPr/>
          </p:nvSpPr>
          <p:spPr bwMode="auto">
            <a:xfrm>
              <a:off x="5021" y="2579"/>
              <a:ext cx="1" cy="4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84">
              <a:extLst>
                <a:ext uri="{FF2B5EF4-FFF2-40B4-BE49-F238E27FC236}">
                  <a16:creationId xmlns:a16="http://schemas.microsoft.com/office/drawing/2014/main" id="{9E478915-72B5-432B-A1AE-4E12888EBFA6}"/>
                </a:ext>
              </a:extLst>
            </p:cNvPr>
            <p:cNvSpPr>
              <a:spLocks noChangeShapeType="1"/>
            </p:cNvSpPr>
            <p:nvPr/>
          </p:nvSpPr>
          <p:spPr bwMode="auto">
            <a:xfrm>
              <a:off x="5387" y="2579"/>
              <a:ext cx="1" cy="4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Rectangle 85">
              <a:extLst>
                <a:ext uri="{FF2B5EF4-FFF2-40B4-BE49-F238E27FC236}">
                  <a16:creationId xmlns:a16="http://schemas.microsoft.com/office/drawing/2014/main" id="{95753E2B-4614-433E-8A73-CE8B50921C4B}"/>
                </a:ext>
              </a:extLst>
            </p:cNvPr>
            <p:cNvSpPr>
              <a:spLocks noChangeArrowheads="1"/>
            </p:cNvSpPr>
            <p:nvPr/>
          </p:nvSpPr>
          <p:spPr bwMode="auto">
            <a:xfrm>
              <a:off x="5260" y="2775"/>
              <a:ext cx="7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100" i="1">
                  <a:solidFill>
                    <a:srgbClr val="000000"/>
                  </a:solidFill>
                  <a:latin typeface="Times New Roman" panose="02020603050405020304" pitchFamily="18" charset="0"/>
                </a:rPr>
                <a:t>y</a:t>
              </a:r>
              <a:endParaRPr lang="el-GR" altLang="el-GR" sz="1800">
                <a:latin typeface="Arial" panose="020B0604020202020204" pitchFamily="34" charset="0"/>
              </a:endParaRPr>
            </a:p>
          </p:txBody>
        </p:sp>
        <p:sp>
          <p:nvSpPr>
            <p:cNvPr id="82" name="Rectangle 86">
              <a:extLst>
                <a:ext uri="{FF2B5EF4-FFF2-40B4-BE49-F238E27FC236}">
                  <a16:creationId xmlns:a16="http://schemas.microsoft.com/office/drawing/2014/main" id="{917F178C-4A4B-43B7-9D5A-384171862A00}"/>
                </a:ext>
              </a:extLst>
            </p:cNvPr>
            <p:cNvSpPr>
              <a:spLocks noChangeArrowheads="1"/>
            </p:cNvSpPr>
            <p:nvPr/>
          </p:nvSpPr>
          <p:spPr bwMode="auto">
            <a:xfrm>
              <a:off x="4609" y="2775"/>
              <a:ext cx="7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100" i="1">
                  <a:solidFill>
                    <a:srgbClr val="000000"/>
                  </a:solidFill>
                  <a:latin typeface="Times New Roman" panose="02020603050405020304" pitchFamily="18" charset="0"/>
                </a:rPr>
                <a:t>x</a:t>
              </a:r>
              <a:endParaRPr lang="el-GR" altLang="el-GR" sz="1800">
                <a:latin typeface="Arial" panose="020B0604020202020204" pitchFamily="34" charset="0"/>
              </a:endParaRPr>
            </a:p>
          </p:txBody>
        </p:sp>
        <p:sp>
          <p:nvSpPr>
            <p:cNvPr id="83" name="Rectangle 87">
              <a:extLst>
                <a:ext uri="{FF2B5EF4-FFF2-40B4-BE49-F238E27FC236}">
                  <a16:creationId xmlns:a16="http://schemas.microsoft.com/office/drawing/2014/main" id="{7403CD69-0C29-4CC3-8AF5-989192DAC10D}"/>
                </a:ext>
              </a:extLst>
            </p:cNvPr>
            <p:cNvSpPr>
              <a:spLocks noChangeArrowheads="1"/>
            </p:cNvSpPr>
            <p:nvPr/>
          </p:nvSpPr>
          <p:spPr bwMode="auto">
            <a:xfrm>
              <a:off x="5041" y="2599"/>
              <a:ext cx="20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3500" i="1">
                  <a:solidFill>
                    <a:srgbClr val="000000"/>
                  </a:solidFill>
                  <a:latin typeface="Times New Roman" panose="02020603050405020304" pitchFamily="18" charset="0"/>
                </a:rPr>
                <a:t>G</a:t>
              </a:r>
              <a:endParaRPr lang="el-GR" altLang="el-GR" sz="1800">
                <a:latin typeface="Arial" panose="020B0604020202020204" pitchFamily="34" charset="0"/>
              </a:endParaRPr>
            </a:p>
          </p:txBody>
        </p:sp>
        <p:sp>
          <p:nvSpPr>
            <p:cNvPr id="84" name="Rectangle 88">
              <a:extLst>
                <a:ext uri="{FF2B5EF4-FFF2-40B4-BE49-F238E27FC236}">
                  <a16:creationId xmlns:a16="http://schemas.microsoft.com/office/drawing/2014/main" id="{152EAC20-2CEA-402C-8AD1-9253FC0B0512}"/>
                </a:ext>
              </a:extLst>
            </p:cNvPr>
            <p:cNvSpPr>
              <a:spLocks noChangeArrowheads="1"/>
            </p:cNvSpPr>
            <p:nvPr/>
          </p:nvSpPr>
          <p:spPr bwMode="auto">
            <a:xfrm>
              <a:off x="4399" y="2599"/>
              <a:ext cx="20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3500" i="1">
                  <a:solidFill>
                    <a:srgbClr val="000000"/>
                  </a:solidFill>
                  <a:latin typeface="Times New Roman" panose="02020603050405020304" pitchFamily="18" charset="0"/>
                </a:rPr>
                <a:t>G</a:t>
              </a:r>
              <a:endParaRPr lang="el-GR" altLang="el-GR" sz="1800">
                <a:latin typeface="Arial" panose="020B0604020202020204" pitchFamily="34" charset="0"/>
              </a:endParaRPr>
            </a:p>
          </p:txBody>
        </p:sp>
        <p:sp>
          <p:nvSpPr>
            <p:cNvPr id="85" name="Rectangle 89">
              <a:extLst>
                <a:ext uri="{FF2B5EF4-FFF2-40B4-BE49-F238E27FC236}">
                  <a16:creationId xmlns:a16="http://schemas.microsoft.com/office/drawing/2014/main" id="{78A3A939-003D-41A0-9413-ADCB1609F1F6}"/>
                </a:ext>
              </a:extLst>
            </p:cNvPr>
            <p:cNvSpPr>
              <a:spLocks noChangeArrowheads="1"/>
            </p:cNvSpPr>
            <p:nvPr/>
          </p:nvSpPr>
          <p:spPr bwMode="auto">
            <a:xfrm>
              <a:off x="3875" y="2599"/>
              <a:ext cx="7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3500" i="1">
                  <a:solidFill>
                    <a:srgbClr val="000000"/>
                  </a:solidFill>
                  <a:latin typeface="Times New Roman" panose="02020603050405020304" pitchFamily="18" charset="0"/>
                </a:rPr>
                <a:t>f</a:t>
              </a:r>
              <a:endParaRPr lang="el-GR" altLang="el-GR" sz="1800">
                <a:latin typeface="Arial" panose="020B0604020202020204" pitchFamily="34" charset="0"/>
              </a:endParaRPr>
            </a:p>
          </p:txBody>
        </p:sp>
        <p:sp>
          <p:nvSpPr>
            <p:cNvPr id="86" name="Rectangle 90">
              <a:extLst>
                <a:ext uri="{FF2B5EF4-FFF2-40B4-BE49-F238E27FC236}">
                  <a16:creationId xmlns:a16="http://schemas.microsoft.com/office/drawing/2014/main" id="{D3AE75A9-A148-4BB6-A892-B5B9B005AF6D}"/>
                </a:ext>
              </a:extLst>
            </p:cNvPr>
            <p:cNvSpPr>
              <a:spLocks noChangeArrowheads="1"/>
            </p:cNvSpPr>
            <p:nvPr/>
          </p:nvSpPr>
          <p:spPr bwMode="auto">
            <a:xfrm>
              <a:off x="4803" y="2566"/>
              <a:ext cx="15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35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87" name="Rectangle 91">
              <a:extLst>
                <a:ext uri="{FF2B5EF4-FFF2-40B4-BE49-F238E27FC236}">
                  <a16:creationId xmlns:a16="http://schemas.microsoft.com/office/drawing/2014/main" id="{14C9750D-599B-4E4C-80FA-13667B9D069D}"/>
                </a:ext>
              </a:extLst>
            </p:cNvPr>
            <p:cNvSpPr>
              <a:spLocks noChangeArrowheads="1"/>
            </p:cNvSpPr>
            <p:nvPr/>
          </p:nvSpPr>
          <p:spPr bwMode="auto">
            <a:xfrm>
              <a:off x="4006" y="2566"/>
              <a:ext cx="30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3500">
                  <a:solidFill>
                    <a:srgbClr val="000000"/>
                  </a:solidFill>
                  <a:latin typeface="Arial" panose="020B0604020202020204" pitchFamily="34" charset="0"/>
                </a:rPr>
                <a:t>| </a:t>
              </a:r>
              <a:r>
                <a:rPr lang="el-GR" altLang="el-GR" sz="3500">
                  <a:solidFill>
                    <a:srgbClr val="000000"/>
                  </a:solidFill>
                  <a:latin typeface="Symbol" panose="05050102010706020507" pitchFamily="18" charset="2"/>
                </a:rPr>
                <a:t>»</a:t>
              </a:r>
              <a:endParaRPr lang="el-GR" altLang="el-GR" sz="1800">
                <a:latin typeface="Arial" panose="020B0604020202020204" pitchFamily="34" charset="0"/>
              </a:endParaRPr>
            </a:p>
          </p:txBody>
        </p:sp>
        <p:sp>
          <p:nvSpPr>
            <p:cNvPr id="88" name="Rectangle 92">
              <a:extLst>
                <a:ext uri="{FF2B5EF4-FFF2-40B4-BE49-F238E27FC236}">
                  <a16:creationId xmlns:a16="http://schemas.microsoft.com/office/drawing/2014/main" id="{7F025054-BD76-4B7E-8FE2-DA69BC55C53B}"/>
                </a:ext>
              </a:extLst>
            </p:cNvPr>
            <p:cNvSpPr>
              <a:spLocks noChangeArrowheads="1"/>
            </p:cNvSpPr>
            <p:nvPr/>
          </p:nvSpPr>
          <p:spPr bwMode="auto">
            <a:xfrm>
              <a:off x="3609" y="2566"/>
              <a:ext cx="24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3500" dirty="0">
                  <a:solidFill>
                    <a:srgbClr val="000000"/>
                  </a:solidFill>
                  <a:latin typeface="Arial" panose="020B0604020202020204" pitchFamily="34" charset="0"/>
                </a:rPr>
                <a:t>|</a:t>
              </a:r>
              <a:r>
                <a:rPr lang="el-GR" altLang="el-GR" sz="3500" dirty="0">
                  <a:solidFill>
                    <a:srgbClr val="000000"/>
                  </a:solidFill>
                  <a:latin typeface="Symbol" panose="05050102010706020507" pitchFamily="18" charset="2"/>
                </a:rPr>
                <a:t>Ñ</a:t>
              </a:r>
              <a:endParaRPr lang="el-GR" altLang="el-GR" sz="1800" dirty="0">
                <a:latin typeface="Arial" panose="020B0604020202020204" pitchFamily="34" charset="0"/>
              </a:endParaRPr>
            </a:p>
          </p:txBody>
        </p:sp>
      </p:grpSp>
      <p:sp>
        <p:nvSpPr>
          <p:cNvPr id="5" name="AutoShape 10">
            <a:extLst>
              <a:ext uri="{FF2B5EF4-FFF2-40B4-BE49-F238E27FC236}">
                <a16:creationId xmlns:a16="http://schemas.microsoft.com/office/drawing/2014/main" id="{30F0DD8A-08E3-4603-8DEC-2AEA76CEAFD6}"/>
              </a:ext>
            </a:extLst>
          </p:cNvPr>
          <p:cNvSpPr>
            <a:spLocks noChangeArrowheads="1"/>
          </p:cNvSpPr>
          <p:nvPr/>
        </p:nvSpPr>
        <p:spPr bwMode="auto">
          <a:xfrm>
            <a:off x="1776414" y="4489451"/>
            <a:ext cx="720725" cy="1681163"/>
          </a:xfrm>
          <a:prstGeom prst="curvedRightArrow">
            <a:avLst>
              <a:gd name="adj1" fmla="val 40475"/>
              <a:gd name="adj2" fmla="val 87127"/>
              <a:gd name="adj3" fmla="val 31278"/>
            </a:avLst>
          </a:prstGeom>
          <a:solidFill>
            <a:srgbClr val="5A79DE"/>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l-GR" altLang="el-GR" sz="1800">
              <a:latin typeface="Arial" panose="020B0604020202020204" pitchFamily="34" charset="0"/>
            </a:endParaRPr>
          </a:p>
        </p:txBody>
      </p:sp>
      <p:sp>
        <p:nvSpPr>
          <p:cNvPr id="7" name="Text Box 9">
            <a:extLst>
              <a:ext uri="{FF2B5EF4-FFF2-40B4-BE49-F238E27FC236}">
                <a16:creationId xmlns:a16="http://schemas.microsoft.com/office/drawing/2014/main" id="{8D36A9E7-B050-4469-A088-681C175E225D}"/>
              </a:ext>
            </a:extLst>
          </p:cNvPr>
          <p:cNvSpPr txBox="1">
            <a:spLocks noChangeArrowheads="1"/>
          </p:cNvSpPr>
          <p:nvPr/>
        </p:nvSpPr>
        <p:spPr bwMode="auto">
          <a:xfrm>
            <a:off x="2501900" y="5622926"/>
            <a:ext cx="3803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400" dirty="0">
                <a:latin typeface="Comic Sans MS" panose="030F0702030302020204" pitchFamily="66" charset="0"/>
                <a:ea typeface="Angsana New" panose="02020603050405020304" pitchFamily="18" charset="-34"/>
                <a:cs typeface="Angsana New" panose="02020603050405020304" pitchFamily="18" charset="-34"/>
              </a:rPr>
              <a:t>το μέτρο είναι μη γραμμικό</a:t>
            </a:r>
            <a:endParaRPr lang="th-TH" altLang="el-GR" sz="2400" dirty="0">
              <a:latin typeface="Comic Sans MS" panose="030F0702030302020204" pitchFamily="66" charset="0"/>
              <a:ea typeface="Angsana New" panose="02020603050405020304" pitchFamily="18" charset="-34"/>
              <a:cs typeface="Angsana New" panose="02020603050405020304" pitchFamily="18" charset="-34"/>
            </a:endParaRPr>
          </a:p>
        </p:txBody>
      </p:sp>
      <p:sp>
        <p:nvSpPr>
          <p:cNvPr id="8" name="Rectangle 12">
            <a:extLst>
              <a:ext uri="{FF2B5EF4-FFF2-40B4-BE49-F238E27FC236}">
                <a16:creationId xmlns:a16="http://schemas.microsoft.com/office/drawing/2014/main" id="{9623A986-EB37-4E56-86CA-81539E7C411F}"/>
              </a:ext>
            </a:extLst>
          </p:cNvPr>
          <p:cNvSpPr>
            <a:spLocks noChangeArrowheads="1"/>
          </p:cNvSpPr>
          <p:nvPr/>
        </p:nvSpPr>
        <p:spPr bwMode="auto">
          <a:xfrm>
            <a:off x="7178676" y="5035551"/>
            <a:ext cx="3235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2400">
                <a:latin typeface="Comic Sans MS" panose="030F0702030302020204" pitchFamily="66" charset="0"/>
                <a:ea typeface="Angsana New" panose="02020603050405020304" pitchFamily="18" charset="-34"/>
                <a:cs typeface="Angsana New" panose="02020603050405020304" pitchFamily="18" charset="-34"/>
              </a:rPr>
              <a:t>συνήθης προσέγγιση</a:t>
            </a:r>
            <a:endParaRPr lang="th-TH" altLang="el-GR" sz="2400">
              <a:latin typeface="Comic Sans MS" panose="030F0702030302020204" pitchFamily="66" charset="0"/>
              <a:ea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823254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129" name="Rectangle 2">
            <a:extLst>
              <a:ext uri="{FF2B5EF4-FFF2-40B4-BE49-F238E27FC236}">
                <a16:creationId xmlns:a16="http://schemas.microsoft.com/office/drawing/2014/main" id="{274CE266-5B1B-4397-8BEE-9A45639C55C3}"/>
              </a:ext>
            </a:extLst>
          </p:cNvPr>
          <p:cNvSpPr>
            <a:spLocks noGrp="1" noChangeArrowheads="1"/>
          </p:cNvSpPr>
          <p:nvPr>
            <p:ph type="title"/>
          </p:nvPr>
        </p:nvSpPr>
        <p:spPr>
          <a:xfrm>
            <a:off x="1179226" y="826680"/>
            <a:ext cx="9833548" cy="1325563"/>
          </a:xfrm>
        </p:spPr>
        <p:txBody>
          <a:bodyPr>
            <a:normAutofit/>
          </a:bodyPr>
          <a:lstStyle/>
          <a:p>
            <a:pPr algn="ctr" eaLnBrk="1" hangingPunct="1"/>
            <a:r>
              <a:rPr lang="el-GR" altLang="el-GR" sz="4000" dirty="0">
                <a:solidFill>
                  <a:srgbClr val="FFFFFF"/>
                </a:solidFill>
              </a:rPr>
              <a:t>Μάσκα υπολογισμού κλίσης</a:t>
            </a:r>
            <a:endParaRPr lang="th-TH" altLang="el-GR" sz="4000" dirty="0">
              <a:solidFill>
                <a:srgbClr val="FFFFFF"/>
              </a:solidFill>
            </a:endParaRPr>
          </a:p>
        </p:txBody>
      </p:sp>
      <p:graphicFrame>
        <p:nvGraphicFramePr>
          <p:cNvPr id="3" name="Group 51">
            <a:extLst>
              <a:ext uri="{FF2B5EF4-FFF2-40B4-BE49-F238E27FC236}">
                <a16:creationId xmlns:a16="http://schemas.microsoft.com/office/drawing/2014/main" id="{0C51F243-3033-4B32-AF10-6F757BCB2FDB}"/>
              </a:ext>
            </a:extLst>
          </p:cNvPr>
          <p:cNvGraphicFramePr>
            <a:graphicFrameLocks noGrp="1"/>
          </p:cNvGraphicFramePr>
          <p:nvPr>
            <p:extLst>
              <p:ext uri="{D42A27DB-BD31-4B8C-83A1-F6EECF244321}">
                <p14:modId xmlns:p14="http://schemas.microsoft.com/office/powerpoint/2010/main" val="3450244773"/>
              </p:ext>
            </p:extLst>
          </p:nvPr>
        </p:nvGraphicFramePr>
        <p:xfrm>
          <a:off x="9302150" y="712272"/>
          <a:ext cx="1963737" cy="1554378"/>
        </p:xfrm>
        <a:graphic>
          <a:graphicData uri="http://schemas.openxmlformats.org/drawingml/2006/table">
            <a:tbl>
              <a:tblPr/>
              <a:tblGrid>
                <a:gridCol w="655637">
                  <a:extLst>
                    <a:ext uri="{9D8B030D-6E8A-4147-A177-3AD203B41FA5}">
                      <a16:colId xmlns:a16="http://schemas.microsoft.com/office/drawing/2014/main" val="20000"/>
                    </a:ext>
                  </a:extLst>
                </a:gridCol>
                <a:gridCol w="652463">
                  <a:extLst>
                    <a:ext uri="{9D8B030D-6E8A-4147-A177-3AD203B41FA5}">
                      <a16:colId xmlns:a16="http://schemas.microsoft.com/office/drawing/2014/main" val="20001"/>
                    </a:ext>
                  </a:extLst>
                </a:gridCol>
                <a:gridCol w="655637">
                  <a:extLst>
                    <a:ext uri="{9D8B030D-6E8A-4147-A177-3AD203B41FA5}">
                      <a16:colId xmlns:a16="http://schemas.microsoft.com/office/drawing/2014/main" val="20002"/>
                    </a:ext>
                  </a:extLst>
                </a:gridCol>
              </a:tblGrid>
              <a:tr h="518054">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dirty="0">
                          <a:ln>
                            <a:noFill/>
                          </a:ln>
                          <a:solidFill>
                            <a:schemeClr val="tx1"/>
                          </a:solidFill>
                          <a:effectLst/>
                          <a:latin typeface="Times New Roman" charset="0"/>
                        </a:rPr>
                        <a:t>z</a:t>
                      </a:r>
                      <a:r>
                        <a:rPr kumimoji="0" lang="en-US" altLang="x-none" sz="2800" b="0" i="1" u="none" strike="noStrike" cap="none" normalizeH="0" baseline="-25000" dirty="0">
                          <a:ln>
                            <a:noFill/>
                          </a:ln>
                          <a:solidFill>
                            <a:schemeClr val="tx1"/>
                          </a:solidFill>
                          <a:effectLst/>
                          <a:latin typeface="Times New Roman" charset="0"/>
                        </a:rPr>
                        <a:t>1</a:t>
                      </a:r>
                      <a:endParaRPr kumimoji="0" lang="th-TH" altLang="x-none" sz="2800" b="0" i="1" u="none" strike="noStrike" cap="none" normalizeH="0" baseline="0" dirty="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2</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3</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518054">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4</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5</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6</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r h="518054">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7</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8</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dirty="0">
                          <a:ln>
                            <a:noFill/>
                          </a:ln>
                          <a:solidFill>
                            <a:schemeClr val="tx1"/>
                          </a:solidFill>
                          <a:effectLst/>
                          <a:latin typeface="Times New Roman" charset="0"/>
                        </a:rPr>
                        <a:t>z</a:t>
                      </a:r>
                      <a:r>
                        <a:rPr kumimoji="0" lang="en-US" altLang="x-none" sz="2800" b="0" i="1" u="none" strike="noStrike" cap="none" normalizeH="0" baseline="-25000" dirty="0">
                          <a:ln>
                            <a:noFill/>
                          </a:ln>
                          <a:solidFill>
                            <a:schemeClr val="tx1"/>
                          </a:solidFill>
                          <a:effectLst/>
                          <a:latin typeface="Times New Roman" charset="0"/>
                        </a:rPr>
                        <a:t>9</a:t>
                      </a:r>
                      <a:endParaRPr kumimoji="0" lang="th-TH" altLang="x-none" sz="2800" b="0" i="1" u="none" strike="noStrike" cap="none" normalizeH="0" baseline="-25000" dirty="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2"/>
                  </a:ext>
                </a:extLst>
              </a:tr>
            </a:tbl>
          </a:graphicData>
        </a:graphic>
      </p:graphicFrame>
      <p:sp>
        <p:nvSpPr>
          <p:cNvPr id="90" name="Rectangle 3">
            <a:extLst>
              <a:ext uri="{FF2B5EF4-FFF2-40B4-BE49-F238E27FC236}">
                <a16:creationId xmlns:a16="http://schemas.microsoft.com/office/drawing/2014/main" id="{352D1416-846E-4F58-BD16-7809491B64AB}"/>
              </a:ext>
            </a:extLst>
          </p:cNvPr>
          <p:cNvSpPr txBox="1">
            <a:spLocks noChangeArrowheads="1"/>
          </p:cNvSpPr>
          <p:nvPr/>
        </p:nvSpPr>
        <p:spPr>
          <a:xfrm>
            <a:off x="2817813" y="2488432"/>
            <a:ext cx="7772400" cy="690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altLang="el-GR"/>
              <a:t>προσέγγιση με 2</a:t>
            </a:r>
            <a:r>
              <a:rPr lang="en-US" altLang="el-GR"/>
              <a:t>x</a:t>
            </a:r>
            <a:r>
              <a:rPr lang="el-GR" altLang="el-GR"/>
              <a:t>2 μάσκες</a:t>
            </a:r>
            <a:endParaRPr lang="th-TH" altLang="el-GR" dirty="0"/>
          </a:p>
        </p:txBody>
      </p:sp>
      <p:grpSp>
        <p:nvGrpSpPr>
          <p:cNvPr id="91" name="Group 22">
            <a:extLst>
              <a:ext uri="{FF2B5EF4-FFF2-40B4-BE49-F238E27FC236}">
                <a16:creationId xmlns:a16="http://schemas.microsoft.com/office/drawing/2014/main" id="{1AECE454-F17F-4352-A59D-DAF324345AD9}"/>
              </a:ext>
            </a:extLst>
          </p:cNvPr>
          <p:cNvGrpSpPr>
            <a:grpSpLocks/>
          </p:cNvGrpSpPr>
          <p:nvPr/>
        </p:nvGrpSpPr>
        <p:grpSpPr bwMode="auto">
          <a:xfrm>
            <a:off x="2817813" y="3044825"/>
            <a:ext cx="6748462" cy="2274888"/>
            <a:chOff x="745" y="1918"/>
            <a:chExt cx="4584" cy="1754"/>
          </a:xfrm>
        </p:grpSpPr>
        <p:graphicFrame>
          <p:nvGraphicFramePr>
            <p:cNvPr id="92" name="Object 23">
              <a:extLst>
                <a:ext uri="{FF2B5EF4-FFF2-40B4-BE49-F238E27FC236}">
                  <a16:creationId xmlns:a16="http://schemas.microsoft.com/office/drawing/2014/main" id="{B23DCD2A-067A-4DDE-B0C6-E09AA2369670}"/>
                </a:ext>
              </a:extLst>
            </p:cNvPr>
            <p:cNvGraphicFramePr>
              <a:graphicFrameLocks noChangeAspect="1"/>
            </p:cNvGraphicFramePr>
            <p:nvPr/>
          </p:nvGraphicFramePr>
          <p:xfrm>
            <a:off x="745" y="1918"/>
            <a:ext cx="4584" cy="479"/>
          </p:xfrm>
          <a:graphic>
            <a:graphicData uri="http://schemas.openxmlformats.org/presentationml/2006/ole">
              <mc:AlternateContent xmlns:mc="http://schemas.openxmlformats.org/markup-compatibility/2006">
                <mc:Choice xmlns:v="urn:schemas-microsoft-com:vml" Requires="v">
                  <p:oleObj spid="_x0000_s6146" name="Equation" r:id="rId4" imgW="2311400" imgH="241300" progId="Equation.3">
                    <p:embed/>
                  </p:oleObj>
                </mc:Choice>
                <mc:Fallback>
                  <p:oleObj name="Equation" r:id="rId4" imgW="2311400" imgH="241300" progId="Equation.3">
                    <p:embed/>
                    <p:pic>
                      <p:nvPicPr>
                        <p:cNvPr id="92" name="Object 23">
                          <a:extLst>
                            <a:ext uri="{FF2B5EF4-FFF2-40B4-BE49-F238E27FC236}">
                              <a16:creationId xmlns:a16="http://schemas.microsoft.com/office/drawing/2014/main" id="{B23DCD2A-067A-4DDE-B0C6-E09AA2369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 y="1918"/>
                          <a:ext cx="4584" cy="479"/>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3" name="Object 24">
              <a:extLst>
                <a:ext uri="{FF2B5EF4-FFF2-40B4-BE49-F238E27FC236}">
                  <a16:creationId xmlns:a16="http://schemas.microsoft.com/office/drawing/2014/main" id="{913E2E6F-EF88-47B9-B83B-4902B0F711B4}"/>
                </a:ext>
              </a:extLst>
            </p:cNvPr>
            <p:cNvGraphicFramePr>
              <a:graphicFrameLocks noChangeAspect="1"/>
            </p:cNvGraphicFramePr>
            <p:nvPr/>
          </p:nvGraphicFramePr>
          <p:xfrm>
            <a:off x="745" y="2568"/>
            <a:ext cx="4562" cy="507"/>
          </p:xfrm>
          <a:graphic>
            <a:graphicData uri="http://schemas.openxmlformats.org/presentationml/2006/ole">
              <mc:AlternateContent xmlns:mc="http://schemas.openxmlformats.org/markup-compatibility/2006">
                <mc:Choice xmlns:v="urn:schemas-microsoft-com:vml" Requires="v">
                  <p:oleObj spid="_x0000_s6147" name="Equation" r:id="rId6" imgW="2705100" imgH="304800" progId="Equation.3">
                    <p:embed/>
                  </p:oleObj>
                </mc:Choice>
                <mc:Fallback>
                  <p:oleObj name="Equation" r:id="rId6" imgW="2705100" imgH="304800" progId="Equation.3">
                    <p:embed/>
                    <p:pic>
                      <p:nvPicPr>
                        <p:cNvPr id="93" name="Object 24">
                          <a:extLst>
                            <a:ext uri="{FF2B5EF4-FFF2-40B4-BE49-F238E27FC236}">
                              <a16:creationId xmlns:a16="http://schemas.microsoft.com/office/drawing/2014/main" id="{913E2E6F-EF88-47B9-B83B-4902B0F711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 y="2568"/>
                          <a:ext cx="4562" cy="507"/>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4" name="Object 25">
              <a:extLst>
                <a:ext uri="{FF2B5EF4-FFF2-40B4-BE49-F238E27FC236}">
                  <a16:creationId xmlns:a16="http://schemas.microsoft.com/office/drawing/2014/main" id="{8814DDB1-036B-4DBF-A440-ABB8D0DF8F2C}"/>
                </a:ext>
              </a:extLst>
            </p:cNvPr>
            <p:cNvGraphicFramePr>
              <a:graphicFrameLocks noChangeAspect="1"/>
            </p:cNvGraphicFramePr>
            <p:nvPr/>
          </p:nvGraphicFramePr>
          <p:xfrm>
            <a:off x="745" y="3249"/>
            <a:ext cx="2302" cy="423"/>
          </p:xfrm>
          <a:graphic>
            <a:graphicData uri="http://schemas.openxmlformats.org/presentationml/2006/ole">
              <mc:AlternateContent xmlns:mc="http://schemas.openxmlformats.org/markup-compatibility/2006">
                <mc:Choice xmlns:v="urn:schemas-microsoft-com:vml" Requires="v">
                  <p:oleObj spid="_x0000_s6148" name="Equation" r:id="rId8" imgW="1384300" imgH="254000" progId="Equation.3">
                    <p:embed/>
                  </p:oleObj>
                </mc:Choice>
                <mc:Fallback>
                  <p:oleObj name="Equation" r:id="rId8" imgW="1384300" imgH="254000" progId="Equation.3">
                    <p:embed/>
                    <p:pic>
                      <p:nvPicPr>
                        <p:cNvPr id="94" name="Object 25">
                          <a:extLst>
                            <a:ext uri="{FF2B5EF4-FFF2-40B4-BE49-F238E27FC236}">
                              <a16:creationId xmlns:a16="http://schemas.microsoft.com/office/drawing/2014/main" id="{8814DDB1-036B-4DBF-A440-ABB8D0DF8F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 y="3249"/>
                          <a:ext cx="2302" cy="42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750154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129" name="Rectangle 2">
            <a:extLst>
              <a:ext uri="{FF2B5EF4-FFF2-40B4-BE49-F238E27FC236}">
                <a16:creationId xmlns:a16="http://schemas.microsoft.com/office/drawing/2014/main" id="{274CE266-5B1B-4397-8BEE-9A45639C55C3}"/>
              </a:ext>
            </a:extLst>
          </p:cNvPr>
          <p:cNvSpPr>
            <a:spLocks noGrp="1" noChangeArrowheads="1"/>
          </p:cNvSpPr>
          <p:nvPr>
            <p:ph type="title"/>
          </p:nvPr>
        </p:nvSpPr>
        <p:spPr>
          <a:xfrm>
            <a:off x="1179226" y="826680"/>
            <a:ext cx="9833548" cy="1325563"/>
          </a:xfrm>
        </p:spPr>
        <p:txBody>
          <a:bodyPr>
            <a:normAutofit/>
          </a:bodyPr>
          <a:lstStyle/>
          <a:p>
            <a:pPr algn="ctr" eaLnBrk="1" hangingPunct="1"/>
            <a:r>
              <a:rPr lang="el-GR" altLang="el-GR" sz="4000" dirty="0">
                <a:solidFill>
                  <a:srgbClr val="FFFFFF"/>
                </a:solidFill>
              </a:rPr>
              <a:t>Άλλες 2</a:t>
            </a:r>
            <a:r>
              <a:rPr lang="en-US" altLang="el-GR" sz="4000" dirty="0">
                <a:solidFill>
                  <a:srgbClr val="FFFFFF"/>
                </a:solidFill>
              </a:rPr>
              <a:t>x2 </a:t>
            </a:r>
            <a:r>
              <a:rPr lang="el-GR" altLang="el-GR" sz="4000" dirty="0">
                <a:solidFill>
                  <a:srgbClr val="FFFFFF"/>
                </a:solidFill>
              </a:rPr>
              <a:t>μάσκες</a:t>
            </a:r>
            <a:endParaRPr lang="th-TH" altLang="el-GR" sz="4000" dirty="0">
              <a:solidFill>
                <a:srgbClr val="FFFFFF"/>
              </a:solidFill>
            </a:endParaRPr>
          </a:p>
        </p:txBody>
      </p:sp>
      <p:graphicFrame>
        <p:nvGraphicFramePr>
          <p:cNvPr id="3" name="Group 51">
            <a:extLst>
              <a:ext uri="{FF2B5EF4-FFF2-40B4-BE49-F238E27FC236}">
                <a16:creationId xmlns:a16="http://schemas.microsoft.com/office/drawing/2014/main" id="{0C51F243-3033-4B32-AF10-6F757BCB2FDB}"/>
              </a:ext>
            </a:extLst>
          </p:cNvPr>
          <p:cNvGraphicFramePr>
            <a:graphicFrameLocks noGrp="1"/>
          </p:cNvGraphicFramePr>
          <p:nvPr/>
        </p:nvGraphicFramePr>
        <p:xfrm>
          <a:off x="9302150" y="712272"/>
          <a:ext cx="1963737" cy="1554378"/>
        </p:xfrm>
        <a:graphic>
          <a:graphicData uri="http://schemas.openxmlformats.org/drawingml/2006/table">
            <a:tbl>
              <a:tblPr/>
              <a:tblGrid>
                <a:gridCol w="655637">
                  <a:extLst>
                    <a:ext uri="{9D8B030D-6E8A-4147-A177-3AD203B41FA5}">
                      <a16:colId xmlns:a16="http://schemas.microsoft.com/office/drawing/2014/main" val="20000"/>
                    </a:ext>
                  </a:extLst>
                </a:gridCol>
                <a:gridCol w="652463">
                  <a:extLst>
                    <a:ext uri="{9D8B030D-6E8A-4147-A177-3AD203B41FA5}">
                      <a16:colId xmlns:a16="http://schemas.microsoft.com/office/drawing/2014/main" val="20001"/>
                    </a:ext>
                  </a:extLst>
                </a:gridCol>
                <a:gridCol w="655637">
                  <a:extLst>
                    <a:ext uri="{9D8B030D-6E8A-4147-A177-3AD203B41FA5}">
                      <a16:colId xmlns:a16="http://schemas.microsoft.com/office/drawing/2014/main" val="20002"/>
                    </a:ext>
                  </a:extLst>
                </a:gridCol>
              </a:tblGrid>
              <a:tr h="518054">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dirty="0">
                          <a:ln>
                            <a:noFill/>
                          </a:ln>
                          <a:solidFill>
                            <a:schemeClr val="tx1"/>
                          </a:solidFill>
                          <a:effectLst/>
                          <a:latin typeface="Times New Roman" charset="0"/>
                        </a:rPr>
                        <a:t>z</a:t>
                      </a:r>
                      <a:r>
                        <a:rPr kumimoji="0" lang="en-US" altLang="x-none" sz="2800" b="0" i="1" u="none" strike="noStrike" cap="none" normalizeH="0" baseline="-25000" dirty="0">
                          <a:ln>
                            <a:noFill/>
                          </a:ln>
                          <a:solidFill>
                            <a:schemeClr val="tx1"/>
                          </a:solidFill>
                          <a:effectLst/>
                          <a:latin typeface="Times New Roman" charset="0"/>
                        </a:rPr>
                        <a:t>1</a:t>
                      </a:r>
                      <a:endParaRPr kumimoji="0" lang="th-TH" altLang="x-none" sz="2800" b="0" i="1" u="none" strike="noStrike" cap="none" normalizeH="0" baseline="0" dirty="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2</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3</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518054">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4</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5</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6</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r h="518054">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7</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8</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dirty="0">
                          <a:ln>
                            <a:noFill/>
                          </a:ln>
                          <a:solidFill>
                            <a:schemeClr val="tx1"/>
                          </a:solidFill>
                          <a:effectLst/>
                          <a:latin typeface="Times New Roman" charset="0"/>
                        </a:rPr>
                        <a:t>z</a:t>
                      </a:r>
                      <a:r>
                        <a:rPr kumimoji="0" lang="en-US" altLang="x-none" sz="2800" b="0" i="1" u="none" strike="noStrike" cap="none" normalizeH="0" baseline="-25000" dirty="0">
                          <a:ln>
                            <a:noFill/>
                          </a:ln>
                          <a:solidFill>
                            <a:schemeClr val="tx1"/>
                          </a:solidFill>
                          <a:effectLst/>
                          <a:latin typeface="Times New Roman" charset="0"/>
                        </a:rPr>
                        <a:t>9</a:t>
                      </a:r>
                      <a:endParaRPr kumimoji="0" lang="th-TH" altLang="x-none" sz="2800" b="0" i="1" u="none" strike="noStrike" cap="none" normalizeH="0" baseline="-25000" dirty="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2"/>
                  </a:ext>
                </a:extLst>
              </a:tr>
            </a:tbl>
          </a:graphicData>
        </a:graphic>
      </p:graphicFrame>
      <p:sp>
        <p:nvSpPr>
          <p:cNvPr id="11" name="Rectangle 3">
            <a:extLst>
              <a:ext uri="{FF2B5EF4-FFF2-40B4-BE49-F238E27FC236}">
                <a16:creationId xmlns:a16="http://schemas.microsoft.com/office/drawing/2014/main" id="{9B5D26B1-9599-4514-9A18-C4243F816CDE}"/>
              </a:ext>
            </a:extLst>
          </p:cNvPr>
          <p:cNvSpPr txBox="1">
            <a:spLocks noChangeArrowheads="1"/>
          </p:cNvSpPr>
          <p:nvPr/>
        </p:nvSpPr>
        <p:spPr>
          <a:xfrm>
            <a:off x="2068513" y="2408655"/>
            <a:ext cx="7772400" cy="690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altLang="el-GR"/>
              <a:t>Τελεστές </a:t>
            </a:r>
            <a:r>
              <a:rPr lang="en-US" altLang="el-GR"/>
              <a:t>Roberts </a:t>
            </a:r>
            <a:endParaRPr lang="th-TH" altLang="el-GR"/>
          </a:p>
        </p:txBody>
      </p:sp>
      <p:grpSp>
        <p:nvGrpSpPr>
          <p:cNvPr id="12" name="Group 49">
            <a:extLst>
              <a:ext uri="{FF2B5EF4-FFF2-40B4-BE49-F238E27FC236}">
                <a16:creationId xmlns:a16="http://schemas.microsoft.com/office/drawing/2014/main" id="{920C5F1D-14C4-4593-A72D-AB06C640F2DF}"/>
              </a:ext>
            </a:extLst>
          </p:cNvPr>
          <p:cNvGrpSpPr>
            <a:grpSpLocks/>
          </p:cNvGrpSpPr>
          <p:nvPr/>
        </p:nvGrpSpPr>
        <p:grpSpPr bwMode="auto">
          <a:xfrm>
            <a:off x="2351087" y="2812464"/>
            <a:ext cx="6132512" cy="1820863"/>
            <a:chOff x="789" y="1797"/>
            <a:chExt cx="4184" cy="1441"/>
          </a:xfrm>
        </p:grpSpPr>
        <p:graphicFrame>
          <p:nvGraphicFramePr>
            <p:cNvPr id="13" name="Object 23">
              <a:extLst>
                <a:ext uri="{FF2B5EF4-FFF2-40B4-BE49-F238E27FC236}">
                  <a16:creationId xmlns:a16="http://schemas.microsoft.com/office/drawing/2014/main" id="{401023CF-C09C-49FA-A2F0-072BC8A1B8C7}"/>
                </a:ext>
              </a:extLst>
            </p:cNvPr>
            <p:cNvGraphicFramePr>
              <a:graphicFrameLocks noChangeAspect="1"/>
            </p:cNvGraphicFramePr>
            <p:nvPr/>
          </p:nvGraphicFramePr>
          <p:xfrm>
            <a:off x="808" y="1797"/>
            <a:ext cx="4165" cy="390"/>
          </p:xfrm>
          <a:graphic>
            <a:graphicData uri="http://schemas.openxmlformats.org/presentationml/2006/ole">
              <mc:AlternateContent xmlns:mc="http://schemas.openxmlformats.org/markup-compatibility/2006">
                <mc:Choice xmlns:v="urn:schemas-microsoft-com:vml" Requires="v">
                  <p:oleObj spid="_x0000_s7170" name="Equation" r:id="rId4" imgW="2311400" imgH="241300" progId="Equation.3">
                    <p:embed/>
                  </p:oleObj>
                </mc:Choice>
                <mc:Fallback>
                  <p:oleObj name="Equation" r:id="rId4" imgW="2311400" imgH="241300" progId="Equation.3">
                    <p:embed/>
                    <p:pic>
                      <p:nvPicPr>
                        <p:cNvPr id="13" name="Object 23">
                          <a:extLst>
                            <a:ext uri="{FF2B5EF4-FFF2-40B4-BE49-F238E27FC236}">
                              <a16:creationId xmlns:a16="http://schemas.microsoft.com/office/drawing/2014/main" id="{401023CF-C09C-49FA-A2F0-072BC8A1B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 y="1797"/>
                          <a:ext cx="4165" cy="390"/>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 name="Object 24">
              <a:extLst>
                <a:ext uri="{FF2B5EF4-FFF2-40B4-BE49-F238E27FC236}">
                  <a16:creationId xmlns:a16="http://schemas.microsoft.com/office/drawing/2014/main" id="{00536264-9E43-4340-AACC-041600B6D99D}"/>
                </a:ext>
              </a:extLst>
            </p:cNvPr>
            <p:cNvGraphicFramePr>
              <a:graphicFrameLocks noChangeAspect="1"/>
            </p:cNvGraphicFramePr>
            <p:nvPr/>
          </p:nvGraphicFramePr>
          <p:xfrm>
            <a:off x="808" y="2314"/>
            <a:ext cx="4165" cy="413"/>
          </p:xfrm>
          <a:graphic>
            <a:graphicData uri="http://schemas.openxmlformats.org/presentationml/2006/ole">
              <mc:AlternateContent xmlns:mc="http://schemas.openxmlformats.org/markup-compatibility/2006">
                <mc:Choice xmlns:v="urn:schemas-microsoft-com:vml" Requires="v">
                  <p:oleObj spid="_x0000_s7171" name="Equation" r:id="rId6" imgW="2717800" imgH="304800" progId="Equation.3">
                    <p:embed/>
                  </p:oleObj>
                </mc:Choice>
                <mc:Fallback>
                  <p:oleObj name="Equation" r:id="rId6" imgW="2717800" imgH="304800" progId="Equation.3">
                    <p:embed/>
                    <p:pic>
                      <p:nvPicPr>
                        <p:cNvPr id="14" name="Object 24">
                          <a:extLst>
                            <a:ext uri="{FF2B5EF4-FFF2-40B4-BE49-F238E27FC236}">
                              <a16:creationId xmlns:a16="http://schemas.microsoft.com/office/drawing/2014/main" id="{00536264-9E43-4340-AACC-041600B6D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 y="2314"/>
                          <a:ext cx="4165" cy="41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5" name="Object 25">
              <a:extLst>
                <a:ext uri="{FF2B5EF4-FFF2-40B4-BE49-F238E27FC236}">
                  <a16:creationId xmlns:a16="http://schemas.microsoft.com/office/drawing/2014/main" id="{D25B088C-33CC-4E00-ACB5-E12588ED7C60}"/>
                </a:ext>
              </a:extLst>
            </p:cNvPr>
            <p:cNvGraphicFramePr>
              <a:graphicFrameLocks noChangeAspect="1"/>
            </p:cNvGraphicFramePr>
            <p:nvPr/>
          </p:nvGraphicFramePr>
          <p:xfrm>
            <a:off x="789" y="2893"/>
            <a:ext cx="2091" cy="345"/>
          </p:xfrm>
          <a:graphic>
            <a:graphicData uri="http://schemas.openxmlformats.org/presentationml/2006/ole">
              <mc:AlternateContent xmlns:mc="http://schemas.openxmlformats.org/markup-compatibility/2006">
                <mc:Choice xmlns:v="urn:schemas-microsoft-com:vml" Requires="v">
                  <p:oleObj spid="_x0000_s7172" name="Equation" r:id="rId8" imgW="1384300" imgH="254000" progId="Equation.3">
                    <p:embed/>
                  </p:oleObj>
                </mc:Choice>
                <mc:Fallback>
                  <p:oleObj name="Equation" r:id="rId8" imgW="1384300" imgH="254000" progId="Equation.3">
                    <p:embed/>
                    <p:pic>
                      <p:nvPicPr>
                        <p:cNvPr id="15" name="Object 25">
                          <a:extLst>
                            <a:ext uri="{FF2B5EF4-FFF2-40B4-BE49-F238E27FC236}">
                              <a16:creationId xmlns:a16="http://schemas.microsoft.com/office/drawing/2014/main" id="{D25B088C-33CC-4E00-ACB5-E12588ED7C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 y="2893"/>
                          <a:ext cx="2091" cy="345"/>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2" name="Object 26">
            <a:extLst>
              <a:ext uri="{FF2B5EF4-FFF2-40B4-BE49-F238E27FC236}">
                <a16:creationId xmlns:a16="http://schemas.microsoft.com/office/drawing/2014/main" id="{1D49E781-ED72-459C-A0D3-969A47B5C994}"/>
              </a:ext>
            </a:extLst>
          </p:cNvPr>
          <p:cNvGraphicFramePr>
            <a:graphicFrameLocks noChangeAspect="1"/>
          </p:cNvGraphicFramePr>
          <p:nvPr>
            <p:extLst>
              <p:ext uri="{D42A27DB-BD31-4B8C-83A1-F6EECF244321}">
                <p14:modId xmlns:p14="http://schemas.microsoft.com/office/powerpoint/2010/main" val="1773214907"/>
              </p:ext>
            </p:extLst>
          </p:nvPr>
        </p:nvGraphicFramePr>
        <p:xfrm>
          <a:off x="2351087" y="4929330"/>
          <a:ext cx="2471737" cy="1192212"/>
        </p:xfrm>
        <a:graphic>
          <a:graphicData uri="http://schemas.openxmlformats.org/presentationml/2006/ole">
            <mc:AlternateContent xmlns:mc="http://schemas.openxmlformats.org/markup-compatibility/2006">
              <mc:Choice xmlns:v="urn:schemas-microsoft-com:vml" Requires="v">
                <p:oleObj spid="_x0000_s7173" name="Bitmap Image" r:id="rId10" imgW="1933333" imgH="933580" progId="Paint.Picture">
                  <p:embed/>
                </p:oleObj>
              </mc:Choice>
              <mc:Fallback>
                <p:oleObj name="Bitmap Image" r:id="rId10" imgW="1933333" imgH="933580" progId="Paint.Picture">
                  <p:embed/>
                  <p:pic>
                    <p:nvPicPr>
                      <p:cNvPr id="2" name="Object 26">
                        <a:extLst>
                          <a:ext uri="{FF2B5EF4-FFF2-40B4-BE49-F238E27FC236}">
                            <a16:creationId xmlns:a16="http://schemas.microsoft.com/office/drawing/2014/main" id="{1D49E781-ED72-459C-A0D3-969A47B5C9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087" y="4929330"/>
                        <a:ext cx="2471737"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4" name="Picture 50">
            <a:extLst>
              <a:ext uri="{FF2B5EF4-FFF2-40B4-BE49-F238E27FC236}">
                <a16:creationId xmlns:a16="http://schemas.microsoft.com/office/drawing/2014/main" id="{ED85C574-370D-4DA5-85C0-6FD6BCBC00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3138" y="4391025"/>
            <a:ext cx="19542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2">
            <a:extLst>
              <a:ext uri="{FF2B5EF4-FFF2-40B4-BE49-F238E27FC236}">
                <a16:creationId xmlns:a16="http://schemas.microsoft.com/office/drawing/2014/main" id="{6E61158A-7EE9-4323-B984-954810A4FB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1175" y="4387850"/>
            <a:ext cx="2012950" cy="19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1890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129" name="Rectangle 2">
            <a:extLst>
              <a:ext uri="{FF2B5EF4-FFF2-40B4-BE49-F238E27FC236}">
                <a16:creationId xmlns:a16="http://schemas.microsoft.com/office/drawing/2014/main" id="{274CE266-5B1B-4397-8BEE-9A45639C55C3}"/>
              </a:ext>
            </a:extLst>
          </p:cNvPr>
          <p:cNvSpPr>
            <a:spLocks noGrp="1" noChangeArrowheads="1"/>
          </p:cNvSpPr>
          <p:nvPr>
            <p:ph type="title"/>
          </p:nvPr>
        </p:nvSpPr>
        <p:spPr>
          <a:xfrm>
            <a:off x="1179226" y="826680"/>
            <a:ext cx="9833548" cy="1325563"/>
          </a:xfrm>
        </p:spPr>
        <p:txBody>
          <a:bodyPr>
            <a:normAutofit/>
          </a:bodyPr>
          <a:lstStyle/>
          <a:p>
            <a:pPr algn="ctr" eaLnBrk="1" hangingPunct="1"/>
            <a:r>
              <a:rPr lang="el-GR" altLang="el-GR" sz="4000" dirty="0">
                <a:solidFill>
                  <a:srgbClr val="FFFFFF"/>
                </a:solidFill>
              </a:rPr>
              <a:t>Οι πιο δημοφιλείς μάσκες</a:t>
            </a:r>
            <a:endParaRPr lang="th-TH" altLang="el-GR" sz="4000" dirty="0">
              <a:solidFill>
                <a:srgbClr val="FFFFFF"/>
              </a:solidFill>
            </a:endParaRPr>
          </a:p>
        </p:txBody>
      </p:sp>
      <p:graphicFrame>
        <p:nvGraphicFramePr>
          <p:cNvPr id="3" name="Group 51">
            <a:extLst>
              <a:ext uri="{FF2B5EF4-FFF2-40B4-BE49-F238E27FC236}">
                <a16:creationId xmlns:a16="http://schemas.microsoft.com/office/drawing/2014/main" id="{0C51F243-3033-4B32-AF10-6F757BCB2FDB}"/>
              </a:ext>
            </a:extLst>
          </p:cNvPr>
          <p:cNvGraphicFramePr>
            <a:graphicFrameLocks noGrp="1"/>
          </p:cNvGraphicFramePr>
          <p:nvPr/>
        </p:nvGraphicFramePr>
        <p:xfrm>
          <a:off x="9302150" y="712272"/>
          <a:ext cx="1963737" cy="1554378"/>
        </p:xfrm>
        <a:graphic>
          <a:graphicData uri="http://schemas.openxmlformats.org/drawingml/2006/table">
            <a:tbl>
              <a:tblPr/>
              <a:tblGrid>
                <a:gridCol w="655637">
                  <a:extLst>
                    <a:ext uri="{9D8B030D-6E8A-4147-A177-3AD203B41FA5}">
                      <a16:colId xmlns:a16="http://schemas.microsoft.com/office/drawing/2014/main" val="20000"/>
                    </a:ext>
                  </a:extLst>
                </a:gridCol>
                <a:gridCol w="652463">
                  <a:extLst>
                    <a:ext uri="{9D8B030D-6E8A-4147-A177-3AD203B41FA5}">
                      <a16:colId xmlns:a16="http://schemas.microsoft.com/office/drawing/2014/main" val="20001"/>
                    </a:ext>
                  </a:extLst>
                </a:gridCol>
                <a:gridCol w="655637">
                  <a:extLst>
                    <a:ext uri="{9D8B030D-6E8A-4147-A177-3AD203B41FA5}">
                      <a16:colId xmlns:a16="http://schemas.microsoft.com/office/drawing/2014/main" val="20002"/>
                    </a:ext>
                  </a:extLst>
                </a:gridCol>
              </a:tblGrid>
              <a:tr h="518054">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dirty="0">
                          <a:ln>
                            <a:noFill/>
                          </a:ln>
                          <a:solidFill>
                            <a:schemeClr val="tx1"/>
                          </a:solidFill>
                          <a:effectLst/>
                          <a:latin typeface="Times New Roman" charset="0"/>
                        </a:rPr>
                        <a:t>z</a:t>
                      </a:r>
                      <a:r>
                        <a:rPr kumimoji="0" lang="en-US" altLang="x-none" sz="2800" b="0" i="1" u="none" strike="noStrike" cap="none" normalizeH="0" baseline="-25000" dirty="0">
                          <a:ln>
                            <a:noFill/>
                          </a:ln>
                          <a:solidFill>
                            <a:schemeClr val="tx1"/>
                          </a:solidFill>
                          <a:effectLst/>
                          <a:latin typeface="Times New Roman" charset="0"/>
                        </a:rPr>
                        <a:t>1</a:t>
                      </a:r>
                      <a:endParaRPr kumimoji="0" lang="th-TH" altLang="x-none" sz="2800" b="0" i="1" u="none" strike="noStrike" cap="none" normalizeH="0" baseline="0" dirty="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2</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3</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518054">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4</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5</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6</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r h="518054">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7</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a:ln>
                            <a:noFill/>
                          </a:ln>
                          <a:solidFill>
                            <a:schemeClr val="tx1"/>
                          </a:solidFill>
                          <a:effectLst/>
                          <a:latin typeface="Times New Roman" charset="0"/>
                        </a:rPr>
                        <a:t>z</a:t>
                      </a:r>
                      <a:r>
                        <a:rPr kumimoji="0" lang="en-US" altLang="x-none" sz="2800" b="0" i="1" u="none" strike="noStrike" cap="none" normalizeH="0" baseline="-25000">
                          <a:ln>
                            <a:noFill/>
                          </a:ln>
                          <a:solidFill>
                            <a:schemeClr val="tx1"/>
                          </a:solidFill>
                          <a:effectLst/>
                          <a:latin typeface="Times New Roman" charset="0"/>
                        </a:rPr>
                        <a:t>8</a:t>
                      </a:r>
                      <a:endParaRPr kumimoji="0" lang="th-TH" altLang="x-none" sz="2800" b="0" i="1" u="none" strike="noStrike" cap="none" normalizeH="0" baseline="-2500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marL="742950" indent="-285750">
                        <a:spcBef>
                          <a:spcPct val="20000"/>
                        </a:spcBef>
                        <a:buClr>
                          <a:schemeClr val="hlink"/>
                        </a:buClr>
                        <a:buSzPct val="55000"/>
                        <a:buFont typeface="Wingdings" charset="2"/>
                        <a:defRPr sz="2400">
                          <a:solidFill>
                            <a:schemeClr val="tx1"/>
                          </a:solidFill>
                          <a:latin typeface="Tahoma" charset="0"/>
                        </a:defRPr>
                      </a:lvl2pPr>
                      <a:lvl3pPr marL="1143000" indent="-228600">
                        <a:spcBef>
                          <a:spcPct val="20000"/>
                        </a:spcBef>
                        <a:buClr>
                          <a:schemeClr val="folHlink"/>
                        </a:buClr>
                        <a:buSzPct val="50000"/>
                        <a:buFont typeface="Wingdings" charset="2"/>
                        <a:defRPr sz="2000">
                          <a:solidFill>
                            <a:schemeClr val="tx1"/>
                          </a:solidFill>
                          <a:latin typeface="Tahoma" charset="0"/>
                        </a:defRPr>
                      </a:lvl3pPr>
                      <a:lvl4pPr marL="1600200" indent="-228600">
                        <a:spcBef>
                          <a:spcPct val="20000"/>
                        </a:spcBef>
                        <a:buClr>
                          <a:schemeClr val="accent2"/>
                        </a:buClr>
                        <a:buSzPct val="55000"/>
                        <a:buFont typeface="Wingdings" charset="2"/>
                        <a:defRPr>
                          <a:solidFill>
                            <a:schemeClr val="tx1"/>
                          </a:solidFill>
                          <a:latin typeface="Tahoma" charset="0"/>
                        </a:defRPr>
                      </a:lvl4pPr>
                      <a:lvl5pPr marL="2057400" indent="-228600">
                        <a:spcBef>
                          <a:spcPct val="20000"/>
                        </a:spcBef>
                        <a:buClr>
                          <a:schemeClr val="accent1"/>
                        </a:buClr>
                        <a:buSzPct val="50000"/>
                        <a:buFont typeface="Wingdings" charset="2"/>
                        <a:defRPr>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US" altLang="x-none" sz="2800" b="0" i="1" u="none" strike="noStrike" cap="none" normalizeH="0" baseline="0" dirty="0">
                          <a:ln>
                            <a:noFill/>
                          </a:ln>
                          <a:solidFill>
                            <a:schemeClr val="tx1"/>
                          </a:solidFill>
                          <a:effectLst/>
                          <a:latin typeface="Times New Roman" charset="0"/>
                        </a:rPr>
                        <a:t>z</a:t>
                      </a:r>
                      <a:r>
                        <a:rPr kumimoji="0" lang="en-US" altLang="x-none" sz="2800" b="0" i="1" u="none" strike="noStrike" cap="none" normalizeH="0" baseline="-25000" dirty="0">
                          <a:ln>
                            <a:noFill/>
                          </a:ln>
                          <a:solidFill>
                            <a:schemeClr val="tx1"/>
                          </a:solidFill>
                          <a:effectLst/>
                          <a:latin typeface="Times New Roman" charset="0"/>
                        </a:rPr>
                        <a:t>9</a:t>
                      </a:r>
                      <a:endParaRPr kumimoji="0" lang="th-TH" altLang="x-none" sz="2800" b="0" i="1" u="none" strike="noStrike" cap="none" normalizeH="0" baseline="-25000" dirty="0">
                        <a:ln>
                          <a:noFill/>
                        </a:ln>
                        <a:solidFill>
                          <a:schemeClr val="tx1"/>
                        </a:solidFill>
                        <a:effectLst/>
                        <a:latin typeface="Times New Roman" charset="0"/>
                      </a:endParaRPr>
                    </a:p>
                  </a:txBody>
                  <a:tcPr marT="45703" marB="45703"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2"/>
                  </a:ext>
                </a:extLst>
              </a:tr>
            </a:tbl>
          </a:graphicData>
        </a:graphic>
      </p:graphicFrame>
      <p:sp>
        <p:nvSpPr>
          <p:cNvPr id="16" name="Rectangle 3">
            <a:extLst>
              <a:ext uri="{FF2B5EF4-FFF2-40B4-BE49-F238E27FC236}">
                <a16:creationId xmlns:a16="http://schemas.microsoft.com/office/drawing/2014/main" id="{4507096F-5045-4DCC-8FD6-5D0BB8592051}"/>
              </a:ext>
            </a:extLst>
          </p:cNvPr>
          <p:cNvSpPr txBox="1">
            <a:spLocks noChangeArrowheads="1"/>
          </p:cNvSpPr>
          <p:nvPr/>
        </p:nvSpPr>
        <p:spPr>
          <a:xfrm>
            <a:off x="2378935" y="2384011"/>
            <a:ext cx="5056187" cy="690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altLang="el-GR"/>
              <a:t>Τελεστές </a:t>
            </a:r>
            <a:r>
              <a:rPr lang="en-US" altLang="el-GR"/>
              <a:t>Sobel (3x3</a:t>
            </a:r>
            <a:r>
              <a:rPr lang="el-GR" altLang="el-GR"/>
              <a:t> μάσκες)</a:t>
            </a:r>
            <a:endParaRPr lang="th-TH" altLang="el-GR"/>
          </a:p>
        </p:txBody>
      </p:sp>
      <p:graphicFrame>
        <p:nvGraphicFramePr>
          <p:cNvPr id="6" name="Object 24">
            <a:extLst>
              <a:ext uri="{FF2B5EF4-FFF2-40B4-BE49-F238E27FC236}">
                <a16:creationId xmlns:a16="http://schemas.microsoft.com/office/drawing/2014/main" id="{67AB7A91-39F0-4CBF-971C-F4B29A5B3A7F}"/>
              </a:ext>
            </a:extLst>
          </p:cNvPr>
          <p:cNvGraphicFramePr>
            <a:graphicFrameLocks noChangeAspect="1"/>
          </p:cNvGraphicFramePr>
          <p:nvPr>
            <p:extLst>
              <p:ext uri="{D42A27DB-BD31-4B8C-83A1-F6EECF244321}">
                <p14:modId xmlns:p14="http://schemas.microsoft.com/office/powerpoint/2010/main" val="4040617602"/>
              </p:ext>
            </p:extLst>
          </p:nvPr>
        </p:nvGraphicFramePr>
        <p:xfrm>
          <a:off x="2378935" y="2768817"/>
          <a:ext cx="4778375" cy="889000"/>
        </p:xfrm>
        <a:graphic>
          <a:graphicData uri="http://schemas.openxmlformats.org/presentationml/2006/ole">
            <mc:AlternateContent xmlns:mc="http://schemas.openxmlformats.org/markup-compatibility/2006">
              <mc:Choice xmlns:v="urn:schemas-microsoft-com:vml" Requires="v">
                <p:oleObj spid="_x0000_s8194" name="Equation" r:id="rId4" imgW="2184400" imgH="457200" progId="Equation.3">
                  <p:embed/>
                </p:oleObj>
              </mc:Choice>
              <mc:Fallback>
                <p:oleObj name="Equation" r:id="rId4" imgW="2184400" imgH="457200" progId="Equation.3">
                  <p:embed/>
                  <p:pic>
                    <p:nvPicPr>
                      <p:cNvPr id="6" name="Object 24">
                        <a:extLst>
                          <a:ext uri="{FF2B5EF4-FFF2-40B4-BE49-F238E27FC236}">
                            <a16:creationId xmlns:a16="http://schemas.microsoft.com/office/drawing/2014/main" id="{67AB7A91-39F0-4CBF-971C-F4B29A5B3A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8935" y="2768817"/>
                        <a:ext cx="4778375" cy="889000"/>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 name="Object 25">
            <a:extLst>
              <a:ext uri="{FF2B5EF4-FFF2-40B4-BE49-F238E27FC236}">
                <a16:creationId xmlns:a16="http://schemas.microsoft.com/office/drawing/2014/main" id="{E1B8CAE1-F137-4AA3-84CB-ACE0768E9ED0}"/>
              </a:ext>
            </a:extLst>
          </p:cNvPr>
          <p:cNvGraphicFramePr>
            <a:graphicFrameLocks noChangeAspect="1"/>
          </p:cNvGraphicFramePr>
          <p:nvPr>
            <p:extLst>
              <p:ext uri="{D42A27DB-BD31-4B8C-83A1-F6EECF244321}">
                <p14:modId xmlns:p14="http://schemas.microsoft.com/office/powerpoint/2010/main" val="3476665568"/>
              </p:ext>
            </p:extLst>
          </p:nvPr>
        </p:nvGraphicFramePr>
        <p:xfrm>
          <a:off x="2378935" y="3723346"/>
          <a:ext cx="2106612" cy="557212"/>
        </p:xfrm>
        <a:graphic>
          <a:graphicData uri="http://schemas.openxmlformats.org/presentationml/2006/ole">
            <mc:AlternateContent xmlns:mc="http://schemas.openxmlformats.org/markup-compatibility/2006">
              <mc:Choice xmlns:v="urn:schemas-microsoft-com:vml" Requires="v">
                <p:oleObj spid="_x0000_s8195" name="Equation" r:id="rId6" imgW="939800" imgH="279400" progId="Equation.3">
                  <p:embed/>
                </p:oleObj>
              </mc:Choice>
              <mc:Fallback>
                <p:oleObj name="Equation" r:id="rId6" imgW="939800" imgH="279400" progId="Equation.3">
                  <p:embed/>
                  <p:pic>
                    <p:nvPicPr>
                      <p:cNvPr id="7" name="Object 25">
                        <a:extLst>
                          <a:ext uri="{FF2B5EF4-FFF2-40B4-BE49-F238E27FC236}">
                            <a16:creationId xmlns:a16="http://schemas.microsoft.com/office/drawing/2014/main" id="{E1B8CAE1-F137-4AA3-84CB-ACE0768E9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8935" y="3723346"/>
                        <a:ext cx="2106612" cy="55721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 name="Text Box 28">
            <a:extLst>
              <a:ext uri="{FF2B5EF4-FFF2-40B4-BE49-F238E27FC236}">
                <a16:creationId xmlns:a16="http://schemas.microsoft.com/office/drawing/2014/main" id="{EFD383D6-9FF9-4B99-B5F8-05DC93B2736D}"/>
              </a:ext>
            </a:extLst>
          </p:cNvPr>
          <p:cNvSpPr txBox="1">
            <a:spLocks noChangeArrowheads="1"/>
          </p:cNvSpPr>
          <p:nvPr/>
        </p:nvSpPr>
        <p:spPr bwMode="auto">
          <a:xfrm>
            <a:off x="7157310" y="2729292"/>
            <a:ext cx="28178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l-GR" altLang="el-GR" sz="1800" dirty="0">
                <a:latin typeface="Comic Sans MS" panose="030F0702030302020204" pitchFamily="66" charset="0"/>
                <a:ea typeface="Angsana New" panose="02020603050405020304" pitchFamily="18" charset="-34"/>
                <a:cs typeface="Angsana New" panose="02020603050405020304" pitchFamily="18" charset="-34"/>
              </a:rPr>
              <a:t>ο συντελεστής 2 χρησιμοποιείται για εξομάλυνση δίνοντας μεγαλύτερη σημασία στο κεντρικό </a:t>
            </a:r>
            <a:r>
              <a:rPr lang="en-US" altLang="el-GR" sz="1800" dirty="0">
                <a:latin typeface="Comic Sans MS" panose="030F0702030302020204" pitchFamily="66" charset="0"/>
                <a:ea typeface="Angsana New" panose="02020603050405020304" pitchFamily="18" charset="-34"/>
                <a:cs typeface="Angsana New" panose="02020603050405020304" pitchFamily="18" charset="-34"/>
              </a:rPr>
              <a:t>pixel</a:t>
            </a:r>
            <a:endParaRPr lang="th-TH" altLang="el-GR" sz="1800" dirty="0">
              <a:latin typeface="Comic Sans MS" panose="030F0702030302020204" pitchFamily="66" charset="0"/>
              <a:ea typeface="Angsana New" panose="02020603050405020304" pitchFamily="18" charset="-34"/>
              <a:cs typeface="Angsana New" panose="02020603050405020304" pitchFamily="18" charset="-34"/>
            </a:endParaRPr>
          </a:p>
        </p:txBody>
      </p:sp>
      <p:graphicFrame>
        <p:nvGraphicFramePr>
          <p:cNvPr id="9" name="Object 27">
            <a:extLst>
              <a:ext uri="{FF2B5EF4-FFF2-40B4-BE49-F238E27FC236}">
                <a16:creationId xmlns:a16="http://schemas.microsoft.com/office/drawing/2014/main" id="{418D70E3-8BD0-4AF8-8978-05EDD30671C7}"/>
              </a:ext>
            </a:extLst>
          </p:cNvPr>
          <p:cNvGraphicFramePr>
            <a:graphicFrameLocks noChangeAspect="1"/>
          </p:cNvGraphicFramePr>
          <p:nvPr/>
        </p:nvGraphicFramePr>
        <p:xfrm>
          <a:off x="2493964" y="4622801"/>
          <a:ext cx="2846387" cy="1408113"/>
        </p:xfrm>
        <a:graphic>
          <a:graphicData uri="http://schemas.openxmlformats.org/presentationml/2006/ole">
            <mc:AlternateContent xmlns:mc="http://schemas.openxmlformats.org/markup-compatibility/2006">
              <mc:Choice xmlns:v="urn:schemas-microsoft-com:vml" Requires="v">
                <p:oleObj spid="_x0000_s8196" name="Bitmap Image" r:id="rId8" imgW="2752381" imgH="1362265" progId="Paint.Picture">
                  <p:embed/>
                </p:oleObj>
              </mc:Choice>
              <mc:Fallback>
                <p:oleObj name="Bitmap Image" r:id="rId8" imgW="2752381" imgH="1362265" progId="Paint.Picture">
                  <p:embed/>
                  <p:pic>
                    <p:nvPicPr>
                      <p:cNvPr id="9" name="Object 27">
                        <a:extLst>
                          <a:ext uri="{FF2B5EF4-FFF2-40B4-BE49-F238E27FC236}">
                            <a16:creationId xmlns:a16="http://schemas.microsoft.com/office/drawing/2014/main" id="{418D70E3-8BD0-4AF8-8978-05EDD30671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3964" y="4622801"/>
                        <a:ext cx="2846387" cy="140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0" name="Picture 32">
            <a:extLst>
              <a:ext uri="{FF2B5EF4-FFF2-40B4-BE49-F238E27FC236}">
                <a16:creationId xmlns:a16="http://schemas.microsoft.com/office/drawing/2014/main" id="{430728BA-3D40-46DE-9302-E2BA32E1C7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4800" y="4230689"/>
            <a:ext cx="19621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3">
            <a:extLst>
              <a:ext uri="{FF2B5EF4-FFF2-40B4-BE49-F238E27FC236}">
                <a16:creationId xmlns:a16="http://schemas.microsoft.com/office/drawing/2014/main" id="{EC717DC4-F06A-4FDE-9A3F-CFCD3C5AFF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51513" y="4225925"/>
            <a:ext cx="19542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38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0B65121-133C-4D0F-83C6-6A1CE13B4A6B}"/>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Παράδειγμα: Ανίχνευση λωρίδας κυκλοφορίας</a:t>
            </a:r>
            <a:endParaRPr lang="en-US" sz="4000" dirty="0">
              <a:solidFill>
                <a:srgbClr val="FFFFFF"/>
              </a:solidFill>
            </a:endParaRPr>
          </a:p>
        </p:txBody>
      </p:sp>
      <p:pic>
        <p:nvPicPr>
          <p:cNvPr id="6" name="Picture 4">
            <a:extLst>
              <a:ext uri="{FF2B5EF4-FFF2-40B4-BE49-F238E27FC236}">
                <a16:creationId xmlns:a16="http://schemas.microsoft.com/office/drawing/2014/main" id="{4AD557FF-30B6-40E9-8B40-758EFB7A3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00"/>
          <a:stretch/>
        </p:blipFill>
        <p:spPr bwMode="auto">
          <a:xfrm>
            <a:off x="1587500" y="2753936"/>
            <a:ext cx="3643313" cy="2675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376B39A6-86F5-43BD-B442-10368C79F7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51"/>
          <a:stretch/>
        </p:blipFill>
        <p:spPr bwMode="auto">
          <a:xfrm>
            <a:off x="5397500" y="2753936"/>
            <a:ext cx="4160838" cy="2675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90F2100B-6676-4E6A-8340-DC8917F475FF}"/>
              </a:ext>
            </a:extLst>
          </p:cNvPr>
          <p:cNvSpPr txBox="1"/>
          <p:nvPr/>
        </p:nvSpPr>
        <p:spPr>
          <a:xfrm>
            <a:off x="1179226" y="6031320"/>
            <a:ext cx="8561674" cy="369332"/>
          </a:xfrm>
          <a:prstGeom prst="rect">
            <a:avLst/>
          </a:prstGeom>
          <a:noFill/>
        </p:spPr>
        <p:txBody>
          <a:bodyPr wrap="square">
            <a:spAutoFit/>
          </a:bodyPr>
          <a:lstStyle/>
          <a:p>
            <a:r>
              <a:rPr lang="en-US" dirty="0"/>
              <a:t>https://www.youtube.com/watch?v=Al4DnNkZUeA&amp;feature=related&amp;ab_channel=WeiLiu</a:t>
            </a:r>
          </a:p>
        </p:txBody>
      </p:sp>
    </p:spTree>
    <p:extLst>
      <p:ext uri="{BB962C8B-B14F-4D97-AF65-F5344CB8AC3E}">
        <p14:creationId xmlns:p14="http://schemas.microsoft.com/office/powerpoint/2010/main" val="2570685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129" name="Rectangle 2">
            <a:extLst>
              <a:ext uri="{FF2B5EF4-FFF2-40B4-BE49-F238E27FC236}">
                <a16:creationId xmlns:a16="http://schemas.microsoft.com/office/drawing/2014/main" id="{274CE266-5B1B-4397-8BEE-9A45639C55C3}"/>
              </a:ext>
            </a:extLst>
          </p:cNvPr>
          <p:cNvSpPr>
            <a:spLocks noGrp="1" noChangeArrowheads="1"/>
          </p:cNvSpPr>
          <p:nvPr>
            <p:ph type="title"/>
          </p:nvPr>
        </p:nvSpPr>
        <p:spPr>
          <a:xfrm>
            <a:off x="1179226" y="826680"/>
            <a:ext cx="9833548" cy="1325563"/>
          </a:xfrm>
        </p:spPr>
        <p:txBody>
          <a:bodyPr>
            <a:normAutofit/>
          </a:bodyPr>
          <a:lstStyle/>
          <a:p>
            <a:pPr algn="ctr" eaLnBrk="1" hangingPunct="1"/>
            <a:r>
              <a:rPr lang="el-GR" altLang="el-GR" sz="4000">
                <a:solidFill>
                  <a:srgbClr val="FFFFFF"/>
                </a:solidFill>
              </a:rPr>
              <a:t>Σημείωση</a:t>
            </a:r>
            <a:endParaRPr lang="th-TH" altLang="el-GR" sz="4000">
              <a:solidFill>
                <a:srgbClr val="FFFFFF"/>
              </a:solidFill>
            </a:endParaRPr>
          </a:p>
        </p:txBody>
      </p:sp>
      <p:sp>
        <p:nvSpPr>
          <p:cNvPr id="48130" name="Rectangle 3">
            <a:extLst>
              <a:ext uri="{FF2B5EF4-FFF2-40B4-BE49-F238E27FC236}">
                <a16:creationId xmlns:a16="http://schemas.microsoft.com/office/drawing/2014/main" id="{329629E4-E22E-4EF5-8A14-939E23B570B0}"/>
              </a:ext>
            </a:extLst>
          </p:cNvPr>
          <p:cNvSpPr>
            <a:spLocks noGrp="1" noChangeArrowheads="1"/>
          </p:cNvSpPr>
          <p:nvPr>
            <p:ph type="body" idx="1"/>
          </p:nvPr>
        </p:nvSpPr>
        <p:spPr>
          <a:xfrm>
            <a:off x="1179226" y="3092970"/>
            <a:ext cx="9833548" cy="2693976"/>
          </a:xfrm>
        </p:spPr>
        <p:txBody>
          <a:bodyPr>
            <a:normAutofit/>
          </a:bodyPr>
          <a:lstStyle/>
          <a:p>
            <a:pPr eaLnBrk="1" hangingPunct="1"/>
            <a:r>
              <a:rPr lang="el-GR" altLang="el-GR" sz="2000">
                <a:solidFill>
                  <a:srgbClr val="000000"/>
                </a:solidFill>
              </a:rPr>
              <a:t>Το άθροισμα των συντελεστών σε όλες τις μάσκες ισούται με το μηδέν ούτως ώστε η απόκριση των τελεστών σε περιοχές σταθερών αποχρώσεων γκρίζου να είναι μηδέν.</a:t>
            </a:r>
            <a:endParaRPr lang="th-TH" altLang="el-GR" sz="200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129" name="Rectangle 2">
            <a:extLst>
              <a:ext uri="{FF2B5EF4-FFF2-40B4-BE49-F238E27FC236}">
                <a16:creationId xmlns:a16="http://schemas.microsoft.com/office/drawing/2014/main" id="{274CE266-5B1B-4397-8BEE-9A45639C55C3}"/>
              </a:ext>
            </a:extLst>
          </p:cNvPr>
          <p:cNvSpPr>
            <a:spLocks noGrp="1" noChangeArrowheads="1"/>
          </p:cNvSpPr>
          <p:nvPr>
            <p:ph type="title"/>
          </p:nvPr>
        </p:nvSpPr>
        <p:spPr>
          <a:xfrm>
            <a:off x="1179226" y="826680"/>
            <a:ext cx="9833548" cy="1325563"/>
          </a:xfrm>
        </p:spPr>
        <p:txBody>
          <a:bodyPr>
            <a:normAutofit/>
          </a:bodyPr>
          <a:lstStyle/>
          <a:p>
            <a:pPr algn="ctr" eaLnBrk="1" hangingPunct="1"/>
            <a:r>
              <a:rPr lang="en-US" altLang="el-GR" sz="4000" dirty="0">
                <a:solidFill>
                  <a:srgbClr val="FFFFFF"/>
                </a:solidFill>
              </a:rPr>
              <a:t>Example of Combining Spatial Enhancement Methods</a:t>
            </a:r>
            <a:endParaRPr lang="th-TH" altLang="el-GR" sz="4000" dirty="0">
              <a:solidFill>
                <a:srgbClr val="FFFFFF"/>
              </a:solidFill>
            </a:endParaRPr>
          </a:p>
        </p:txBody>
      </p:sp>
      <p:sp>
        <p:nvSpPr>
          <p:cNvPr id="8" name="Rectangle 3">
            <a:extLst>
              <a:ext uri="{FF2B5EF4-FFF2-40B4-BE49-F238E27FC236}">
                <a16:creationId xmlns:a16="http://schemas.microsoft.com/office/drawing/2014/main" id="{BA75F31C-006A-4E6E-A66C-FFBFDF0E9099}"/>
              </a:ext>
            </a:extLst>
          </p:cNvPr>
          <p:cNvSpPr txBox="1">
            <a:spLocks noChangeArrowheads="1"/>
          </p:cNvSpPr>
          <p:nvPr/>
        </p:nvSpPr>
        <p:spPr>
          <a:xfrm>
            <a:off x="7741403" y="2585495"/>
            <a:ext cx="5434012" cy="708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l-GR" dirty="0"/>
              <a:t>Enhancement steps:</a:t>
            </a:r>
          </a:p>
          <a:p>
            <a:pPr marL="609600" indent="-609600">
              <a:lnSpc>
                <a:spcPct val="0"/>
              </a:lnSpc>
            </a:pPr>
            <a:endParaRPr lang="th-TH" altLang="el-GR" dirty="0"/>
          </a:p>
        </p:txBody>
      </p:sp>
      <p:sp>
        <p:nvSpPr>
          <p:cNvPr id="2" name="Text Box 5">
            <a:extLst>
              <a:ext uri="{FF2B5EF4-FFF2-40B4-BE49-F238E27FC236}">
                <a16:creationId xmlns:a16="http://schemas.microsoft.com/office/drawing/2014/main" id="{148BC1BA-1CED-4C6B-9B52-EC9CF2B686F9}"/>
              </a:ext>
            </a:extLst>
          </p:cNvPr>
          <p:cNvSpPr txBox="1">
            <a:spLocks noChangeArrowheads="1"/>
          </p:cNvSpPr>
          <p:nvPr/>
        </p:nvSpPr>
        <p:spPr bwMode="auto">
          <a:xfrm>
            <a:off x="7754690" y="3187188"/>
            <a:ext cx="4437310" cy="374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spcBef>
                <a:spcPct val="50000"/>
              </a:spcBef>
              <a:spcAft>
                <a:spcPct val="30000"/>
              </a:spcAft>
              <a:buClr>
                <a:srgbClr val="FF0000"/>
              </a:buClr>
              <a:buSzTx/>
              <a:buFontTx/>
              <a:buAutoNum type="arabicPeriod"/>
            </a:pPr>
            <a:r>
              <a:rPr lang="en-US" altLang="el-GR" sz="2400" dirty="0">
                <a:latin typeface="Arial" panose="020B0604020202020204" pitchFamily="34" charset="0"/>
              </a:rPr>
              <a:t>Laplacian to highlight fine detail</a:t>
            </a:r>
          </a:p>
          <a:p>
            <a:pPr eaLnBrk="1" hangingPunct="1">
              <a:lnSpc>
                <a:spcPct val="120000"/>
              </a:lnSpc>
              <a:spcBef>
                <a:spcPct val="50000"/>
              </a:spcBef>
              <a:spcAft>
                <a:spcPct val="30000"/>
              </a:spcAft>
              <a:buClr>
                <a:srgbClr val="FF0000"/>
              </a:buClr>
              <a:buSzTx/>
              <a:buFontTx/>
              <a:buAutoNum type="arabicPeriod"/>
            </a:pPr>
            <a:r>
              <a:rPr lang="en-US" altLang="el-GR" sz="2400" dirty="0">
                <a:latin typeface="Arial" panose="020B0604020202020204" pitchFamily="34" charset="0"/>
              </a:rPr>
              <a:t>Gradient to enhance prominent edges</a:t>
            </a:r>
          </a:p>
          <a:p>
            <a:pPr eaLnBrk="1" hangingPunct="1">
              <a:lnSpc>
                <a:spcPct val="120000"/>
              </a:lnSpc>
              <a:spcBef>
                <a:spcPct val="50000"/>
              </a:spcBef>
              <a:spcAft>
                <a:spcPct val="30000"/>
              </a:spcAft>
              <a:buClr>
                <a:srgbClr val="FF0000"/>
              </a:buClr>
              <a:buSzTx/>
              <a:buFontTx/>
              <a:buAutoNum type="arabicPeriod"/>
            </a:pPr>
            <a:r>
              <a:rPr lang="en-US" altLang="el-GR" sz="2400" dirty="0">
                <a:latin typeface="Arial" panose="020B0604020202020204" pitchFamily="34" charset="0"/>
              </a:rPr>
              <a:t>Gray-level transformation to increase the dynamic range of gray levels</a:t>
            </a:r>
            <a:endParaRPr lang="el-GR" altLang="el-GR" sz="2400" dirty="0">
              <a:latin typeface="Arial" panose="020B0604020202020204" pitchFamily="34" charset="0"/>
            </a:endParaRPr>
          </a:p>
        </p:txBody>
      </p:sp>
      <p:graphicFrame>
        <p:nvGraphicFramePr>
          <p:cNvPr id="7" name="Object 3">
            <a:extLst>
              <a:ext uri="{FF2B5EF4-FFF2-40B4-BE49-F238E27FC236}">
                <a16:creationId xmlns:a16="http://schemas.microsoft.com/office/drawing/2014/main" id="{3D8BC572-3A0A-4CAC-BB5C-4837F4904A5A}"/>
              </a:ext>
            </a:extLst>
          </p:cNvPr>
          <p:cNvGraphicFramePr>
            <a:graphicFrameLocks noChangeAspect="1"/>
          </p:cNvGraphicFramePr>
          <p:nvPr>
            <p:extLst>
              <p:ext uri="{D42A27DB-BD31-4B8C-83A1-F6EECF244321}">
                <p14:modId xmlns:p14="http://schemas.microsoft.com/office/powerpoint/2010/main" val="3294339005"/>
              </p:ext>
            </p:extLst>
          </p:nvPr>
        </p:nvGraphicFramePr>
        <p:xfrm>
          <a:off x="4305519" y="2550821"/>
          <a:ext cx="3258084" cy="4105260"/>
        </p:xfrm>
        <a:graphic>
          <a:graphicData uri="http://schemas.openxmlformats.org/presentationml/2006/ole">
            <mc:AlternateContent xmlns:mc="http://schemas.openxmlformats.org/markup-compatibility/2006">
              <mc:Choice xmlns:v="urn:schemas-microsoft-com:vml" Requires="v">
                <p:oleObj spid="_x0000_s9218" name="Εικόνα Bitmap" r:id="rId4" imgW="876240" imgH="1365120" progId="Paint.Picture">
                  <p:embed/>
                </p:oleObj>
              </mc:Choice>
              <mc:Fallback>
                <p:oleObj name="Εικόνα Bitmap" r:id="rId4" imgW="876240" imgH="1365120" progId="Paint.Picture">
                  <p:embed/>
                  <p:pic>
                    <p:nvPicPr>
                      <p:cNvPr id="7" name="Object 3">
                        <a:extLst>
                          <a:ext uri="{FF2B5EF4-FFF2-40B4-BE49-F238E27FC236}">
                            <a16:creationId xmlns:a16="http://schemas.microsoft.com/office/drawing/2014/main" id="{3D8BC572-3A0A-4CAC-BB5C-4837F4904A5A}"/>
                          </a:ext>
                        </a:extLst>
                      </p:cNvPr>
                      <p:cNvPicPr>
                        <a:picLocks noChangeAspect="1" noChangeArrowheads="1"/>
                      </p:cNvPicPr>
                      <p:nvPr/>
                    </p:nvPicPr>
                    <p:blipFill>
                      <a:blip r:embed="rId5"/>
                      <a:srcRect/>
                      <a:stretch>
                        <a:fillRect/>
                      </a:stretch>
                    </p:blipFill>
                    <p:spPr bwMode="auto">
                      <a:xfrm>
                        <a:off x="4305519" y="2550821"/>
                        <a:ext cx="3258084" cy="4105260"/>
                      </a:xfrm>
                      <a:prstGeom prst="rect">
                        <a:avLst/>
                      </a:prstGeom>
                      <a:noFill/>
                      <a:ln>
                        <a:noFill/>
                      </a:ln>
                    </p:spPr>
                  </p:pic>
                </p:oleObj>
              </mc:Fallback>
            </mc:AlternateContent>
          </a:graphicData>
        </a:graphic>
      </p:graphicFrame>
      <p:sp>
        <p:nvSpPr>
          <p:cNvPr id="9" name="Rectangle 4">
            <a:extLst>
              <a:ext uri="{FF2B5EF4-FFF2-40B4-BE49-F238E27FC236}">
                <a16:creationId xmlns:a16="http://schemas.microsoft.com/office/drawing/2014/main" id="{F6EA259F-8475-4892-80A0-414C29988A7E}"/>
              </a:ext>
            </a:extLst>
          </p:cNvPr>
          <p:cNvSpPr txBox="1">
            <a:spLocks noChangeArrowheads="1"/>
          </p:cNvSpPr>
          <p:nvPr/>
        </p:nvSpPr>
        <p:spPr>
          <a:xfrm>
            <a:off x="0" y="2619375"/>
            <a:ext cx="4186989" cy="4238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Aft>
                <a:spcPct val="25000"/>
              </a:spcAft>
              <a:buNone/>
            </a:pPr>
            <a:r>
              <a:rPr lang="en-US" altLang="el-GR" dirty="0"/>
              <a:t>want to sharpen the original image and bring out more skeletal detail.</a:t>
            </a:r>
          </a:p>
          <a:p>
            <a:pPr marL="0" indent="0" algn="ctr">
              <a:lnSpc>
                <a:spcPct val="110000"/>
              </a:lnSpc>
              <a:spcAft>
                <a:spcPct val="25000"/>
              </a:spcAft>
              <a:buNone/>
            </a:pPr>
            <a:r>
              <a:rPr lang="en-US" altLang="el-GR" dirty="0"/>
              <a:t>problems: narrow dynamic range of gray level and high noise content makes the image difficult to enhance</a:t>
            </a:r>
            <a:endParaRPr lang="th-TH" altLang="el-GR" dirty="0"/>
          </a:p>
        </p:txBody>
      </p:sp>
    </p:spTree>
    <p:extLst>
      <p:ext uri="{BB962C8B-B14F-4D97-AF65-F5344CB8AC3E}">
        <p14:creationId xmlns:p14="http://schemas.microsoft.com/office/powerpoint/2010/main" val="3436412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5" name="Group 2">
            <a:extLst>
              <a:ext uri="{FF2B5EF4-FFF2-40B4-BE49-F238E27FC236}">
                <a16:creationId xmlns:a16="http://schemas.microsoft.com/office/drawing/2014/main" id="{8D6897C0-C0E1-4814-9D41-BEBE3DF191B6}"/>
              </a:ext>
            </a:extLst>
          </p:cNvPr>
          <p:cNvGrpSpPr>
            <a:grpSpLocks/>
          </p:cNvGrpSpPr>
          <p:nvPr/>
        </p:nvGrpSpPr>
        <p:grpSpPr bwMode="auto">
          <a:xfrm>
            <a:off x="0" y="227011"/>
            <a:ext cx="5954713" cy="6403975"/>
            <a:chOff x="884" y="164"/>
            <a:chExt cx="3751" cy="4034"/>
          </a:xfrm>
        </p:grpSpPr>
        <p:pic>
          <p:nvPicPr>
            <p:cNvPr id="52226" name="Picture 3">
              <a:extLst>
                <a:ext uri="{FF2B5EF4-FFF2-40B4-BE49-F238E27FC236}">
                  <a16:creationId xmlns:a16="http://schemas.microsoft.com/office/drawing/2014/main" id="{411AE389-08AF-4622-95DB-24F97655B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 y="164"/>
              <a:ext cx="2542" cy="4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4">
              <a:extLst>
                <a:ext uri="{FF2B5EF4-FFF2-40B4-BE49-F238E27FC236}">
                  <a16:creationId xmlns:a16="http://schemas.microsoft.com/office/drawing/2014/main" id="{0FD7F489-9C0C-4385-A0DD-913B3F482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 y="345"/>
              <a:ext cx="1155" cy="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2">
            <a:extLst>
              <a:ext uri="{FF2B5EF4-FFF2-40B4-BE49-F238E27FC236}">
                <a16:creationId xmlns:a16="http://schemas.microsoft.com/office/drawing/2014/main" id="{F5C19536-5706-4C74-8C13-931D0DFC5C96}"/>
              </a:ext>
            </a:extLst>
          </p:cNvPr>
          <p:cNvGrpSpPr>
            <a:grpSpLocks/>
          </p:cNvGrpSpPr>
          <p:nvPr/>
        </p:nvGrpSpPr>
        <p:grpSpPr bwMode="auto">
          <a:xfrm>
            <a:off x="5954712" y="184943"/>
            <a:ext cx="6237288" cy="6488112"/>
            <a:chOff x="992" y="119"/>
            <a:chExt cx="3929" cy="4087"/>
          </a:xfrm>
        </p:grpSpPr>
        <p:pic>
          <p:nvPicPr>
            <p:cNvPr id="6" name="Picture 3">
              <a:extLst>
                <a:ext uri="{FF2B5EF4-FFF2-40B4-BE49-F238E27FC236}">
                  <a16:creationId xmlns:a16="http://schemas.microsoft.com/office/drawing/2014/main" id="{C7A3253B-2AAD-4427-A718-1DD933B87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 y="119"/>
              <a:ext cx="2568" cy="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00108DC6-8DF4-44BC-A403-95C1B315C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1" y="255"/>
              <a:ext cx="1210" cy="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0418" name="Rectangle 5">
            <a:extLst>
              <a:ext uri="{FF2B5EF4-FFF2-40B4-BE49-F238E27FC236}">
                <a16:creationId xmlns:a16="http://schemas.microsoft.com/office/drawing/2014/main" id="{F56C8DA7-63C9-4DFE-9591-CA97A93A545B}"/>
              </a:ext>
            </a:extLst>
          </p:cNvPr>
          <p:cNvSpPr>
            <a:spLocks noChangeArrowheads="1"/>
          </p:cNvSpPr>
          <p:nvPr/>
        </p:nvSpPr>
        <p:spPr bwMode="auto">
          <a:xfrm>
            <a:off x="1179226" y="826680"/>
            <a:ext cx="9833548"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ctr" defTabSz="914400" rtl="0" eaLnBrk="1" fontAlgn="auto" latinLnBrk="0" hangingPunct="1">
              <a:lnSpc>
                <a:spcPct val="90000"/>
              </a:lnSpc>
              <a:spcBef>
                <a:spcPct val="0"/>
              </a:spcBef>
              <a:spcAft>
                <a:spcPts val="600"/>
              </a:spcAft>
              <a:buClrTx/>
              <a:buSzTx/>
              <a:buFont typeface="Wingdings" panose="05000000000000000000" pitchFamily="2" charset="2"/>
              <a:buNone/>
              <a:tabLst/>
              <a:defRPr/>
            </a:pPr>
            <a:r>
              <a:rPr kumimoji="0" lang="en-US" altLang="el-GR" sz="4000" b="0" i="0" u="none" strike="noStrike" kern="1200" cap="none" spc="0" normalizeH="0" baseline="0" noProof="0" dirty="0">
                <a:ln>
                  <a:noFill/>
                </a:ln>
                <a:solidFill>
                  <a:srgbClr val="FFFFFF"/>
                </a:solidFill>
                <a:effectLst/>
                <a:uLnTx/>
                <a:uFillTx/>
                <a:latin typeface="Calibri Light" panose="020F0302020204030204"/>
                <a:ea typeface="+mn-ea"/>
                <a:cs typeface="+mn-cs"/>
              </a:rPr>
              <a:t>Scale is selected through smoothing</a:t>
            </a:r>
          </a:p>
        </p:txBody>
      </p:sp>
      <p:sp>
        <p:nvSpPr>
          <p:cNvPr id="3" name="Rectangle 7">
            <a:extLst>
              <a:ext uri="{FF2B5EF4-FFF2-40B4-BE49-F238E27FC236}">
                <a16:creationId xmlns:a16="http://schemas.microsoft.com/office/drawing/2014/main" id="{33BF0A15-91A5-4767-8C1C-50D42F9B6FCA}"/>
              </a:ext>
            </a:extLst>
          </p:cNvPr>
          <p:cNvSpPr>
            <a:spLocks noChangeArrowheads="1"/>
          </p:cNvSpPr>
          <p:nvPr/>
        </p:nvSpPr>
        <p:spPr bwMode="auto">
          <a:xfrm>
            <a:off x="1512886" y="2267959"/>
            <a:ext cx="7159625"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spcAft>
                <a:spcPct val="30000"/>
              </a:spcAft>
              <a:buClrTx/>
              <a:buSzTx/>
              <a:buFontTx/>
              <a:buNone/>
            </a:pPr>
            <a:r>
              <a:rPr lang="en-US" altLang="el-GR" sz="2400" b="1" dirty="0">
                <a:latin typeface="Arial" panose="020B0604020202020204" pitchFamily="34" charset="0"/>
              </a:rPr>
              <a:t>Smoothing:</a:t>
            </a:r>
          </a:p>
          <a:p>
            <a:pPr eaLnBrk="1" hangingPunct="1">
              <a:spcBef>
                <a:spcPct val="0"/>
              </a:spcBef>
              <a:spcAft>
                <a:spcPct val="30000"/>
              </a:spcAft>
              <a:buClrTx/>
              <a:buSzTx/>
              <a:buFontTx/>
              <a:buChar char="•"/>
            </a:pPr>
            <a:r>
              <a:rPr lang="en-US" altLang="el-GR" sz="2400" b="1" dirty="0">
                <a:latin typeface="Arial" panose="020B0604020202020204" pitchFamily="34" charset="0"/>
              </a:rPr>
              <a:t>  Eliminates spurious edges</a:t>
            </a:r>
          </a:p>
          <a:p>
            <a:pPr eaLnBrk="1" hangingPunct="1">
              <a:spcBef>
                <a:spcPct val="0"/>
              </a:spcBef>
              <a:spcAft>
                <a:spcPct val="30000"/>
              </a:spcAft>
              <a:buClrTx/>
              <a:buSzTx/>
              <a:buFontTx/>
              <a:buChar char="•"/>
            </a:pPr>
            <a:r>
              <a:rPr lang="en-US" altLang="el-GR" sz="2400" b="1" dirty="0">
                <a:latin typeface="Arial" panose="020B0604020202020204" pitchFamily="34" charset="0"/>
              </a:rPr>
              <a:t>  Removes fine detail</a:t>
            </a:r>
            <a:endParaRPr lang="el-GR" altLang="el-GR" sz="2400" b="1" dirty="0">
              <a:latin typeface="Arial" panose="020B0604020202020204" pitchFamily="34" charset="0"/>
            </a:endParaRPr>
          </a:p>
        </p:txBody>
      </p:sp>
      <p:pic>
        <p:nvPicPr>
          <p:cNvPr id="4" name="Picture 4">
            <a:extLst>
              <a:ext uri="{FF2B5EF4-FFF2-40B4-BE49-F238E27FC236}">
                <a16:creationId xmlns:a16="http://schemas.microsoft.com/office/drawing/2014/main" id="{3B0CC74A-CE71-4797-B1D1-FA5D0FE1D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3676996"/>
            <a:ext cx="2970213" cy="318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429874EE-7C59-4122-A735-8DA97AC56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588" y="3625584"/>
            <a:ext cx="3027362" cy="32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2F7C4AEC-C619-4D40-B8A8-E7343A72C8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3651" y="3625584"/>
            <a:ext cx="3065463" cy="323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0847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a:extLst>
              <a:ext uri="{FF2B5EF4-FFF2-40B4-BE49-F238E27FC236}">
                <a16:creationId xmlns:a16="http://schemas.microsoft.com/office/drawing/2014/main" id="{43A65E17-1050-47FE-A789-94F982114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7C1EA508-17DD-4142-9E4A-8A13FCE86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 Box 3">
            <a:extLst>
              <a:ext uri="{FF2B5EF4-FFF2-40B4-BE49-F238E27FC236}">
                <a16:creationId xmlns:a16="http://schemas.microsoft.com/office/drawing/2014/main" id="{3E0CA878-677D-4647-917A-646AC61C350A}"/>
              </a:ext>
            </a:extLst>
          </p:cNvPr>
          <p:cNvSpPr txBox="1">
            <a:spLocks noChangeArrowheads="1"/>
          </p:cNvSpPr>
          <p:nvPr/>
        </p:nvSpPr>
        <p:spPr bwMode="auto">
          <a:xfrm>
            <a:off x="9280525" y="1563689"/>
            <a:ext cx="135325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l-GR" sz="2400" dirty="0">
                <a:latin typeface="Times" panose="02020603050405020304" pitchFamily="18" charset="0"/>
              </a:rPr>
              <a:t>fine scale</a:t>
            </a:r>
          </a:p>
          <a:p>
            <a:pPr>
              <a:spcBef>
                <a:spcPct val="0"/>
              </a:spcBef>
              <a:buClrTx/>
              <a:buSzTx/>
              <a:buFontTx/>
              <a:buNone/>
            </a:pPr>
            <a:r>
              <a:rPr lang="en-US" altLang="el-GR" sz="2400" dirty="0">
                <a:latin typeface="Times" panose="02020603050405020304" pitchFamily="18" charset="0"/>
              </a:rPr>
              <a:t>high </a:t>
            </a:r>
          </a:p>
          <a:p>
            <a:pPr>
              <a:spcBef>
                <a:spcPct val="0"/>
              </a:spcBef>
              <a:buClrTx/>
              <a:buSzTx/>
              <a:buFontTx/>
              <a:buNone/>
            </a:pPr>
            <a:r>
              <a:rPr lang="en-US" altLang="el-GR" sz="2400" dirty="0">
                <a:latin typeface="Times" panose="02020603050405020304" pitchFamily="18" charset="0"/>
              </a:rPr>
              <a:t>threshold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13C28A28-B229-4CAF-81EC-83B4E2A17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 Box 3">
            <a:extLst>
              <a:ext uri="{FF2B5EF4-FFF2-40B4-BE49-F238E27FC236}">
                <a16:creationId xmlns:a16="http://schemas.microsoft.com/office/drawing/2014/main" id="{8BCE9D48-D7DB-43E4-A99D-DA46901E8A8B}"/>
              </a:ext>
            </a:extLst>
          </p:cNvPr>
          <p:cNvSpPr txBox="1">
            <a:spLocks noChangeArrowheads="1"/>
          </p:cNvSpPr>
          <p:nvPr/>
        </p:nvSpPr>
        <p:spPr bwMode="auto">
          <a:xfrm>
            <a:off x="9204325" y="1106488"/>
            <a:ext cx="132921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l-GR" sz="2400" dirty="0">
                <a:latin typeface="Times" panose="02020603050405020304" pitchFamily="18" charset="0"/>
              </a:rPr>
              <a:t>coarse </a:t>
            </a:r>
          </a:p>
          <a:p>
            <a:pPr>
              <a:spcBef>
                <a:spcPct val="0"/>
              </a:spcBef>
              <a:buClrTx/>
              <a:buSzTx/>
              <a:buFontTx/>
              <a:buNone/>
            </a:pPr>
            <a:r>
              <a:rPr lang="en-US" altLang="el-GR" sz="2400" dirty="0">
                <a:latin typeface="Times" panose="02020603050405020304" pitchFamily="18" charset="0"/>
              </a:rPr>
              <a:t>scale,</a:t>
            </a:r>
          </a:p>
          <a:p>
            <a:pPr>
              <a:spcBef>
                <a:spcPct val="0"/>
              </a:spcBef>
              <a:buClrTx/>
              <a:buSzTx/>
              <a:buFontTx/>
              <a:buNone/>
            </a:pPr>
            <a:r>
              <a:rPr lang="en-US" altLang="el-GR" sz="2400" dirty="0">
                <a:latin typeface="Times" panose="02020603050405020304" pitchFamily="18" charset="0"/>
              </a:rPr>
              <a:t>high </a:t>
            </a:r>
          </a:p>
          <a:p>
            <a:pPr>
              <a:spcBef>
                <a:spcPct val="0"/>
              </a:spcBef>
              <a:buClrTx/>
              <a:buSzTx/>
              <a:buFontTx/>
              <a:buNone/>
            </a:pPr>
            <a:r>
              <a:rPr lang="en-US" altLang="el-GR" sz="2400" dirty="0">
                <a:latin typeface="Times" panose="02020603050405020304" pitchFamily="18" charset="0"/>
              </a:rPr>
              <a:t>threshold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a16="http://schemas.microsoft.com/office/drawing/2014/main" id="{FB8B771E-01C1-443D-9FEA-9EE9D2F4A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 Box 3">
            <a:extLst>
              <a:ext uri="{FF2B5EF4-FFF2-40B4-BE49-F238E27FC236}">
                <a16:creationId xmlns:a16="http://schemas.microsoft.com/office/drawing/2014/main" id="{73D65849-1EDF-4A79-96CD-B6BDB4DB3409}"/>
              </a:ext>
            </a:extLst>
          </p:cNvPr>
          <p:cNvSpPr txBox="1">
            <a:spLocks noChangeArrowheads="1"/>
          </p:cNvSpPr>
          <p:nvPr/>
        </p:nvSpPr>
        <p:spPr bwMode="auto">
          <a:xfrm>
            <a:off x="9144000" y="1905000"/>
            <a:ext cx="132921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l-GR" sz="2400" dirty="0">
                <a:latin typeface="Times" panose="02020603050405020304" pitchFamily="18" charset="0"/>
              </a:rPr>
              <a:t>coarse</a:t>
            </a:r>
          </a:p>
          <a:p>
            <a:pPr>
              <a:spcBef>
                <a:spcPct val="0"/>
              </a:spcBef>
              <a:buClrTx/>
              <a:buSzTx/>
              <a:buFontTx/>
              <a:buNone/>
            </a:pPr>
            <a:r>
              <a:rPr lang="en-US" altLang="el-GR" sz="2400" dirty="0">
                <a:latin typeface="Times" panose="02020603050405020304" pitchFamily="18" charset="0"/>
              </a:rPr>
              <a:t>scale</a:t>
            </a:r>
          </a:p>
          <a:p>
            <a:pPr>
              <a:spcBef>
                <a:spcPct val="0"/>
              </a:spcBef>
              <a:buClrTx/>
              <a:buSzTx/>
              <a:buFontTx/>
              <a:buNone/>
            </a:pPr>
            <a:r>
              <a:rPr lang="en-US" altLang="el-GR" sz="2400" dirty="0">
                <a:latin typeface="Times" panose="02020603050405020304" pitchFamily="18" charset="0"/>
              </a:rPr>
              <a:t>low</a:t>
            </a:r>
          </a:p>
          <a:p>
            <a:pPr>
              <a:spcBef>
                <a:spcPct val="0"/>
              </a:spcBef>
              <a:buClrTx/>
              <a:buSzTx/>
              <a:buFontTx/>
              <a:buNone/>
            </a:pPr>
            <a:r>
              <a:rPr lang="en-US" altLang="el-GR" sz="2400" dirty="0">
                <a:latin typeface="Times" panose="02020603050405020304" pitchFamily="18" charset="0"/>
              </a:rPr>
              <a:t>threshold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Shape 40">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 name="Content Placeholder 5">
            <a:extLst>
              <a:ext uri="{FF2B5EF4-FFF2-40B4-BE49-F238E27FC236}">
                <a16:creationId xmlns:a16="http://schemas.microsoft.com/office/drawing/2014/main" id="{5BEF5084-3548-4D1E-BF9F-22607D6969C3}"/>
              </a:ext>
            </a:extLst>
          </p:cNvPr>
          <p:cNvPicPr>
            <a:picLocks noGrp="1" noChangeAspect="1"/>
          </p:cNvPicPr>
          <p:nvPr>
            <p:ph idx="1"/>
          </p:nvPr>
        </p:nvPicPr>
        <p:blipFill rotWithShape="1">
          <a:blip r:embed="rId2"/>
          <a:srcRect t="3725"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28" name="Rectangle 27">
            <a:extLst>
              <a:ext uri="{FF2B5EF4-FFF2-40B4-BE49-F238E27FC236}">
                <a16:creationId xmlns:a16="http://schemas.microsoft.com/office/drawing/2014/main" id="{9701285D-B94F-46DD-B12C-19EE7B1B4E05}"/>
              </a:ext>
            </a:extLst>
          </p:cNvPr>
          <p:cNvSpPr/>
          <p:nvPr/>
        </p:nvSpPr>
        <p:spPr>
          <a:xfrm>
            <a:off x="5800750" y="5803117"/>
            <a:ext cx="2422859" cy="369332"/>
          </a:xfrm>
          <a:prstGeom prst="rect">
            <a:avLst/>
          </a:prstGeom>
        </p:spPr>
        <p:txBody>
          <a:bodyPr wrap="none">
            <a:spAutoFit/>
          </a:bodyPr>
          <a:lstStyle/>
          <a:p>
            <a:r>
              <a:rPr lang="en-US" dirty="0" err="1"/>
              <a:t>Attneave's</a:t>
            </a:r>
            <a:r>
              <a:rPr lang="en-US" dirty="0"/>
              <a:t> Cat (1954) </a:t>
            </a:r>
          </a:p>
        </p:txBody>
      </p:sp>
      <p:sp>
        <p:nvSpPr>
          <p:cNvPr id="2" name="Title 1">
            <a:extLst>
              <a:ext uri="{FF2B5EF4-FFF2-40B4-BE49-F238E27FC236}">
                <a16:creationId xmlns:a16="http://schemas.microsoft.com/office/drawing/2014/main" id="{290F63C9-FE86-46ED-AC3D-AD7E3128E892}"/>
              </a:ext>
            </a:extLst>
          </p:cNvPr>
          <p:cNvSpPr>
            <a:spLocks noGrp="1"/>
          </p:cNvSpPr>
          <p:nvPr>
            <p:ph type="title"/>
          </p:nvPr>
        </p:nvSpPr>
        <p:spPr>
          <a:xfrm>
            <a:off x="6391092" y="328472"/>
            <a:ext cx="5557035" cy="1358265"/>
          </a:xfrm>
        </p:spPr>
        <p:txBody>
          <a:bodyPr vert="horz" lIns="91440" tIns="45720" rIns="91440" bIns="45720" rtlCol="0" anchor="b">
            <a:normAutofit/>
          </a:bodyPr>
          <a:lstStyle/>
          <a:p>
            <a:r>
              <a:rPr lang="el-GR" sz="3700" dirty="0"/>
              <a:t>Τέλος παρουσίασης!</a:t>
            </a:r>
          </a:p>
        </p:txBody>
      </p:sp>
    </p:spTree>
    <p:extLst>
      <p:ext uri="{BB962C8B-B14F-4D97-AF65-F5344CB8AC3E}">
        <p14:creationId xmlns:p14="http://schemas.microsoft.com/office/powerpoint/2010/main" val="2058737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DD51B01-F801-4657-A4BA-123F464780CE}"/>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Είδη ακμών</a:t>
            </a:r>
            <a:endParaRPr lang="en-US" sz="4000" dirty="0">
              <a:solidFill>
                <a:srgbClr val="FFFFFF"/>
              </a:solidFill>
            </a:endParaRPr>
          </a:p>
        </p:txBody>
      </p:sp>
      <p:sp>
        <p:nvSpPr>
          <p:cNvPr id="6" name="Freeform 7">
            <a:extLst>
              <a:ext uri="{FF2B5EF4-FFF2-40B4-BE49-F238E27FC236}">
                <a16:creationId xmlns:a16="http://schemas.microsoft.com/office/drawing/2014/main" id="{288AE2B6-8860-4B7E-BEB8-C6A71A96FEFC}"/>
              </a:ext>
            </a:extLst>
          </p:cNvPr>
          <p:cNvSpPr>
            <a:spLocks/>
          </p:cNvSpPr>
          <p:nvPr/>
        </p:nvSpPr>
        <p:spPr bwMode="auto">
          <a:xfrm>
            <a:off x="1052048" y="3449394"/>
            <a:ext cx="1580147" cy="579050"/>
          </a:xfrm>
          <a:custGeom>
            <a:avLst/>
            <a:gdLst>
              <a:gd name="T0" fmla="*/ 0 w 2236"/>
              <a:gd name="T1" fmla="*/ 0 h 456"/>
              <a:gd name="T2" fmla="*/ 44 w 2236"/>
              <a:gd name="T3" fmla="*/ 0 h 456"/>
              <a:gd name="T4" fmla="*/ 94 w 2236"/>
              <a:gd name="T5" fmla="*/ 0 h 456"/>
              <a:gd name="T6" fmla="*/ 138 w 2236"/>
              <a:gd name="T7" fmla="*/ 0 h 456"/>
              <a:gd name="T8" fmla="*/ 181 w 2236"/>
              <a:gd name="T9" fmla="*/ 0 h 456"/>
              <a:gd name="T10" fmla="*/ 225 w 2236"/>
              <a:gd name="T11" fmla="*/ 0 h 456"/>
              <a:gd name="T12" fmla="*/ 275 w 2236"/>
              <a:gd name="T13" fmla="*/ 0 h 456"/>
              <a:gd name="T14" fmla="*/ 319 w 2236"/>
              <a:gd name="T15" fmla="*/ 0 h 456"/>
              <a:gd name="T16" fmla="*/ 363 w 2236"/>
              <a:gd name="T17" fmla="*/ 0 h 456"/>
              <a:gd name="T18" fmla="*/ 413 w 2236"/>
              <a:gd name="T19" fmla="*/ 0 h 456"/>
              <a:gd name="T20" fmla="*/ 456 w 2236"/>
              <a:gd name="T21" fmla="*/ 0 h 456"/>
              <a:gd name="T22" fmla="*/ 500 w 2236"/>
              <a:gd name="T23" fmla="*/ 0 h 456"/>
              <a:gd name="T24" fmla="*/ 550 w 2236"/>
              <a:gd name="T25" fmla="*/ 0 h 456"/>
              <a:gd name="T26" fmla="*/ 594 w 2236"/>
              <a:gd name="T27" fmla="*/ 0 h 456"/>
              <a:gd name="T28" fmla="*/ 637 w 2236"/>
              <a:gd name="T29" fmla="*/ 0 h 456"/>
              <a:gd name="T30" fmla="*/ 687 w 2236"/>
              <a:gd name="T31" fmla="*/ 0 h 456"/>
              <a:gd name="T32" fmla="*/ 731 w 2236"/>
              <a:gd name="T33" fmla="*/ 0 h 456"/>
              <a:gd name="T34" fmla="*/ 775 w 2236"/>
              <a:gd name="T35" fmla="*/ 0 h 456"/>
              <a:gd name="T36" fmla="*/ 825 w 2236"/>
              <a:gd name="T37" fmla="*/ 0 h 456"/>
              <a:gd name="T38" fmla="*/ 868 w 2236"/>
              <a:gd name="T39" fmla="*/ 0 h 456"/>
              <a:gd name="T40" fmla="*/ 912 w 2236"/>
              <a:gd name="T41" fmla="*/ 0 h 456"/>
              <a:gd name="T42" fmla="*/ 962 w 2236"/>
              <a:gd name="T43" fmla="*/ 0 h 456"/>
              <a:gd name="T44" fmla="*/ 1006 w 2236"/>
              <a:gd name="T45" fmla="*/ 0 h 456"/>
              <a:gd name="T46" fmla="*/ 1050 w 2236"/>
              <a:gd name="T47" fmla="*/ 0 h 456"/>
              <a:gd name="T48" fmla="*/ 1100 w 2236"/>
              <a:gd name="T49" fmla="*/ 0 h 456"/>
              <a:gd name="T50" fmla="*/ 1143 w 2236"/>
              <a:gd name="T51" fmla="*/ 456 h 456"/>
              <a:gd name="T52" fmla="*/ 1187 w 2236"/>
              <a:gd name="T53" fmla="*/ 456 h 456"/>
              <a:gd name="T54" fmla="*/ 1231 w 2236"/>
              <a:gd name="T55" fmla="*/ 456 h 456"/>
              <a:gd name="T56" fmla="*/ 1281 w 2236"/>
              <a:gd name="T57" fmla="*/ 456 h 456"/>
              <a:gd name="T58" fmla="*/ 1324 w 2236"/>
              <a:gd name="T59" fmla="*/ 456 h 456"/>
              <a:gd name="T60" fmla="*/ 1368 w 2236"/>
              <a:gd name="T61" fmla="*/ 456 h 456"/>
              <a:gd name="T62" fmla="*/ 1418 w 2236"/>
              <a:gd name="T63" fmla="*/ 456 h 456"/>
              <a:gd name="T64" fmla="*/ 1462 w 2236"/>
              <a:gd name="T65" fmla="*/ 456 h 456"/>
              <a:gd name="T66" fmla="*/ 1506 w 2236"/>
              <a:gd name="T67" fmla="*/ 456 h 456"/>
              <a:gd name="T68" fmla="*/ 1556 w 2236"/>
              <a:gd name="T69" fmla="*/ 456 h 456"/>
              <a:gd name="T70" fmla="*/ 1599 w 2236"/>
              <a:gd name="T71" fmla="*/ 456 h 456"/>
              <a:gd name="T72" fmla="*/ 1643 w 2236"/>
              <a:gd name="T73" fmla="*/ 456 h 456"/>
              <a:gd name="T74" fmla="*/ 1693 w 2236"/>
              <a:gd name="T75" fmla="*/ 456 h 456"/>
              <a:gd name="T76" fmla="*/ 1737 w 2236"/>
              <a:gd name="T77" fmla="*/ 456 h 456"/>
              <a:gd name="T78" fmla="*/ 1780 w 2236"/>
              <a:gd name="T79" fmla="*/ 456 h 456"/>
              <a:gd name="T80" fmla="*/ 1830 w 2236"/>
              <a:gd name="T81" fmla="*/ 456 h 456"/>
              <a:gd name="T82" fmla="*/ 1874 w 2236"/>
              <a:gd name="T83" fmla="*/ 456 h 456"/>
              <a:gd name="T84" fmla="*/ 1918 w 2236"/>
              <a:gd name="T85" fmla="*/ 456 h 456"/>
              <a:gd name="T86" fmla="*/ 1968 w 2236"/>
              <a:gd name="T87" fmla="*/ 456 h 456"/>
              <a:gd name="T88" fmla="*/ 2012 w 2236"/>
              <a:gd name="T89" fmla="*/ 456 h 456"/>
              <a:gd name="T90" fmla="*/ 2055 w 2236"/>
              <a:gd name="T91" fmla="*/ 456 h 456"/>
              <a:gd name="T92" fmla="*/ 2099 w 2236"/>
              <a:gd name="T93" fmla="*/ 456 h 456"/>
              <a:gd name="T94" fmla="*/ 2149 w 2236"/>
              <a:gd name="T95" fmla="*/ 456 h 456"/>
              <a:gd name="T96" fmla="*/ 2193 w 2236"/>
              <a:gd name="T97" fmla="*/ 456 h 456"/>
              <a:gd name="T98" fmla="*/ 2236 w 2236"/>
              <a:gd name="T9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6" h="456">
                <a:moveTo>
                  <a:pt x="0" y="0"/>
                </a:moveTo>
                <a:lnTo>
                  <a:pt x="44" y="0"/>
                </a:lnTo>
                <a:lnTo>
                  <a:pt x="94" y="0"/>
                </a:lnTo>
                <a:lnTo>
                  <a:pt x="138" y="0"/>
                </a:lnTo>
                <a:lnTo>
                  <a:pt x="181" y="0"/>
                </a:lnTo>
                <a:lnTo>
                  <a:pt x="225" y="0"/>
                </a:lnTo>
                <a:lnTo>
                  <a:pt x="275" y="0"/>
                </a:lnTo>
                <a:lnTo>
                  <a:pt x="319" y="0"/>
                </a:lnTo>
                <a:lnTo>
                  <a:pt x="363" y="0"/>
                </a:lnTo>
                <a:lnTo>
                  <a:pt x="413" y="0"/>
                </a:lnTo>
                <a:lnTo>
                  <a:pt x="456" y="0"/>
                </a:lnTo>
                <a:lnTo>
                  <a:pt x="500" y="0"/>
                </a:lnTo>
                <a:lnTo>
                  <a:pt x="550" y="0"/>
                </a:lnTo>
                <a:lnTo>
                  <a:pt x="594" y="0"/>
                </a:lnTo>
                <a:lnTo>
                  <a:pt x="637" y="0"/>
                </a:lnTo>
                <a:lnTo>
                  <a:pt x="687" y="0"/>
                </a:lnTo>
                <a:lnTo>
                  <a:pt x="731" y="0"/>
                </a:lnTo>
                <a:lnTo>
                  <a:pt x="775" y="0"/>
                </a:lnTo>
                <a:lnTo>
                  <a:pt x="825" y="0"/>
                </a:lnTo>
                <a:lnTo>
                  <a:pt x="868" y="0"/>
                </a:lnTo>
                <a:lnTo>
                  <a:pt x="912" y="0"/>
                </a:lnTo>
                <a:lnTo>
                  <a:pt x="962" y="0"/>
                </a:lnTo>
                <a:lnTo>
                  <a:pt x="1006" y="0"/>
                </a:lnTo>
                <a:lnTo>
                  <a:pt x="1050" y="0"/>
                </a:lnTo>
                <a:lnTo>
                  <a:pt x="1100" y="0"/>
                </a:lnTo>
                <a:lnTo>
                  <a:pt x="1143" y="456"/>
                </a:lnTo>
                <a:lnTo>
                  <a:pt x="1187" y="456"/>
                </a:lnTo>
                <a:lnTo>
                  <a:pt x="1231" y="456"/>
                </a:lnTo>
                <a:lnTo>
                  <a:pt x="1281" y="456"/>
                </a:lnTo>
                <a:lnTo>
                  <a:pt x="1324" y="456"/>
                </a:lnTo>
                <a:lnTo>
                  <a:pt x="1368" y="456"/>
                </a:lnTo>
                <a:lnTo>
                  <a:pt x="1418" y="456"/>
                </a:lnTo>
                <a:lnTo>
                  <a:pt x="1462" y="456"/>
                </a:lnTo>
                <a:lnTo>
                  <a:pt x="1506" y="456"/>
                </a:lnTo>
                <a:lnTo>
                  <a:pt x="1556" y="456"/>
                </a:lnTo>
                <a:lnTo>
                  <a:pt x="1599" y="456"/>
                </a:lnTo>
                <a:lnTo>
                  <a:pt x="1643" y="456"/>
                </a:lnTo>
                <a:lnTo>
                  <a:pt x="1693" y="456"/>
                </a:lnTo>
                <a:lnTo>
                  <a:pt x="1737" y="456"/>
                </a:lnTo>
                <a:lnTo>
                  <a:pt x="1780" y="456"/>
                </a:lnTo>
                <a:lnTo>
                  <a:pt x="1830" y="456"/>
                </a:lnTo>
                <a:lnTo>
                  <a:pt x="1874" y="456"/>
                </a:lnTo>
                <a:lnTo>
                  <a:pt x="1918" y="456"/>
                </a:lnTo>
                <a:lnTo>
                  <a:pt x="1968" y="456"/>
                </a:lnTo>
                <a:lnTo>
                  <a:pt x="2012" y="456"/>
                </a:lnTo>
                <a:lnTo>
                  <a:pt x="2055" y="456"/>
                </a:lnTo>
                <a:lnTo>
                  <a:pt x="2099" y="456"/>
                </a:lnTo>
                <a:lnTo>
                  <a:pt x="2149" y="456"/>
                </a:lnTo>
                <a:lnTo>
                  <a:pt x="2193" y="456"/>
                </a:lnTo>
                <a:lnTo>
                  <a:pt x="2236" y="456"/>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 name="Freeform 8">
            <a:extLst>
              <a:ext uri="{FF2B5EF4-FFF2-40B4-BE49-F238E27FC236}">
                <a16:creationId xmlns:a16="http://schemas.microsoft.com/office/drawing/2014/main" id="{D6524935-2067-4504-96AA-459DDBCBEF4F}"/>
              </a:ext>
            </a:extLst>
          </p:cNvPr>
          <p:cNvSpPr>
            <a:spLocks/>
          </p:cNvSpPr>
          <p:nvPr/>
        </p:nvSpPr>
        <p:spPr bwMode="auto">
          <a:xfrm>
            <a:off x="1052048" y="4925036"/>
            <a:ext cx="1580147" cy="625475"/>
          </a:xfrm>
          <a:custGeom>
            <a:avLst/>
            <a:gdLst>
              <a:gd name="T0" fmla="*/ 0 w 2236"/>
              <a:gd name="T1" fmla="*/ 0 h 456"/>
              <a:gd name="T2" fmla="*/ 44 w 2236"/>
              <a:gd name="T3" fmla="*/ 0 h 456"/>
              <a:gd name="T4" fmla="*/ 94 w 2236"/>
              <a:gd name="T5" fmla="*/ 0 h 456"/>
              <a:gd name="T6" fmla="*/ 138 w 2236"/>
              <a:gd name="T7" fmla="*/ 0 h 456"/>
              <a:gd name="T8" fmla="*/ 181 w 2236"/>
              <a:gd name="T9" fmla="*/ 0 h 456"/>
              <a:gd name="T10" fmla="*/ 225 w 2236"/>
              <a:gd name="T11" fmla="*/ 0 h 456"/>
              <a:gd name="T12" fmla="*/ 275 w 2236"/>
              <a:gd name="T13" fmla="*/ 0 h 456"/>
              <a:gd name="T14" fmla="*/ 319 w 2236"/>
              <a:gd name="T15" fmla="*/ 0 h 456"/>
              <a:gd name="T16" fmla="*/ 363 w 2236"/>
              <a:gd name="T17" fmla="*/ 0 h 456"/>
              <a:gd name="T18" fmla="*/ 413 w 2236"/>
              <a:gd name="T19" fmla="*/ 0 h 456"/>
              <a:gd name="T20" fmla="*/ 456 w 2236"/>
              <a:gd name="T21" fmla="*/ 0 h 456"/>
              <a:gd name="T22" fmla="*/ 500 w 2236"/>
              <a:gd name="T23" fmla="*/ 0 h 456"/>
              <a:gd name="T24" fmla="*/ 550 w 2236"/>
              <a:gd name="T25" fmla="*/ 0 h 456"/>
              <a:gd name="T26" fmla="*/ 594 w 2236"/>
              <a:gd name="T27" fmla="*/ 0 h 456"/>
              <a:gd name="T28" fmla="*/ 637 w 2236"/>
              <a:gd name="T29" fmla="*/ 0 h 456"/>
              <a:gd name="T30" fmla="*/ 687 w 2236"/>
              <a:gd name="T31" fmla="*/ 0 h 456"/>
              <a:gd name="T32" fmla="*/ 731 w 2236"/>
              <a:gd name="T33" fmla="*/ 0 h 456"/>
              <a:gd name="T34" fmla="*/ 775 w 2236"/>
              <a:gd name="T35" fmla="*/ 0 h 456"/>
              <a:gd name="T36" fmla="*/ 825 w 2236"/>
              <a:gd name="T37" fmla="*/ 0 h 456"/>
              <a:gd name="T38" fmla="*/ 868 w 2236"/>
              <a:gd name="T39" fmla="*/ 0 h 456"/>
              <a:gd name="T40" fmla="*/ 912 w 2236"/>
              <a:gd name="T41" fmla="*/ 0 h 456"/>
              <a:gd name="T42" fmla="*/ 962 w 2236"/>
              <a:gd name="T43" fmla="*/ 13 h 456"/>
              <a:gd name="T44" fmla="*/ 1006 w 2236"/>
              <a:gd name="T45" fmla="*/ 31 h 456"/>
              <a:gd name="T46" fmla="*/ 1050 w 2236"/>
              <a:gd name="T47" fmla="*/ 63 h 456"/>
              <a:gd name="T48" fmla="*/ 1100 w 2236"/>
              <a:gd name="T49" fmla="*/ 113 h 456"/>
              <a:gd name="T50" fmla="*/ 1143 w 2236"/>
              <a:gd name="T51" fmla="*/ 194 h 456"/>
              <a:gd name="T52" fmla="*/ 1187 w 2236"/>
              <a:gd name="T53" fmla="*/ 263 h 456"/>
              <a:gd name="T54" fmla="*/ 1231 w 2236"/>
              <a:gd name="T55" fmla="*/ 331 h 456"/>
              <a:gd name="T56" fmla="*/ 1281 w 2236"/>
              <a:gd name="T57" fmla="*/ 387 h 456"/>
              <a:gd name="T58" fmla="*/ 1324 w 2236"/>
              <a:gd name="T59" fmla="*/ 425 h 456"/>
              <a:gd name="T60" fmla="*/ 1368 w 2236"/>
              <a:gd name="T61" fmla="*/ 456 h 456"/>
              <a:gd name="T62" fmla="*/ 1418 w 2236"/>
              <a:gd name="T63" fmla="*/ 456 h 456"/>
              <a:gd name="T64" fmla="*/ 1462 w 2236"/>
              <a:gd name="T65" fmla="*/ 456 h 456"/>
              <a:gd name="T66" fmla="*/ 1506 w 2236"/>
              <a:gd name="T67" fmla="*/ 456 h 456"/>
              <a:gd name="T68" fmla="*/ 1556 w 2236"/>
              <a:gd name="T69" fmla="*/ 456 h 456"/>
              <a:gd name="T70" fmla="*/ 1599 w 2236"/>
              <a:gd name="T71" fmla="*/ 456 h 456"/>
              <a:gd name="T72" fmla="*/ 1643 w 2236"/>
              <a:gd name="T73" fmla="*/ 456 h 456"/>
              <a:gd name="T74" fmla="*/ 1693 w 2236"/>
              <a:gd name="T75" fmla="*/ 456 h 456"/>
              <a:gd name="T76" fmla="*/ 1737 w 2236"/>
              <a:gd name="T77" fmla="*/ 456 h 456"/>
              <a:gd name="T78" fmla="*/ 1780 w 2236"/>
              <a:gd name="T79" fmla="*/ 456 h 456"/>
              <a:gd name="T80" fmla="*/ 1830 w 2236"/>
              <a:gd name="T81" fmla="*/ 456 h 456"/>
              <a:gd name="T82" fmla="*/ 1874 w 2236"/>
              <a:gd name="T83" fmla="*/ 456 h 456"/>
              <a:gd name="T84" fmla="*/ 1918 w 2236"/>
              <a:gd name="T85" fmla="*/ 456 h 456"/>
              <a:gd name="T86" fmla="*/ 1968 w 2236"/>
              <a:gd name="T87" fmla="*/ 456 h 456"/>
              <a:gd name="T88" fmla="*/ 2012 w 2236"/>
              <a:gd name="T89" fmla="*/ 456 h 456"/>
              <a:gd name="T90" fmla="*/ 2055 w 2236"/>
              <a:gd name="T91" fmla="*/ 456 h 456"/>
              <a:gd name="T92" fmla="*/ 2099 w 2236"/>
              <a:gd name="T93" fmla="*/ 456 h 456"/>
              <a:gd name="T94" fmla="*/ 2149 w 2236"/>
              <a:gd name="T95" fmla="*/ 456 h 456"/>
              <a:gd name="T96" fmla="*/ 2193 w 2236"/>
              <a:gd name="T97" fmla="*/ 456 h 456"/>
              <a:gd name="T98" fmla="*/ 2236 w 2236"/>
              <a:gd name="T9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6" h="456">
                <a:moveTo>
                  <a:pt x="0" y="0"/>
                </a:moveTo>
                <a:lnTo>
                  <a:pt x="44" y="0"/>
                </a:lnTo>
                <a:lnTo>
                  <a:pt x="94" y="0"/>
                </a:lnTo>
                <a:lnTo>
                  <a:pt x="138" y="0"/>
                </a:lnTo>
                <a:lnTo>
                  <a:pt x="181" y="0"/>
                </a:lnTo>
                <a:lnTo>
                  <a:pt x="225" y="0"/>
                </a:lnTo>
                <a:lnTo>
                  <a:pt x="275" y="0"/>
                </a:lnTo>
                <a:lnTo>
                  <a:pt x="319" y="0"/>
                </a:lnTo>
                <a:lnTo>
                  <a:pt x="363" y="0"/>
                </a:lnTo>
                <a:lnTo>
                  <a:pt x="413" y="0"/>
                </a:lnTo>
                <a:lnTo>
                  <a:pt x="456" y="0"/>
                </a:lnTo>
                <a:lnTo>
                  <a:pt x="500" y="0"/>
                </a:lnTo>
                <a:lnTo>
                  <a:pt x="550" y="0"/>
                </a:lnTo>
                <a:lnTo>
                  <a:pt x="594" y="0"/>
                </a:lnTo>
                <a:lnTo>
                  <a:pt x="637" y="0"/>
                </a:lnTo>
                <a:lnTo>
                  <a:pt x="687" y="0"/>
                </a:lnTo>
                <a:lnTo>
                  <a:pt x="731" y="0"/>
                </a:lnTo>
                <a:lnTo>
                  <a:pt x="775" y="0"/>
                </a:lnTo>
                <a:lnTo>
                  <a:pt x="825" y="0"/>
                </a:lnTo>
                <a:lnTo>
                  <a:pt x="868" y="0"/>
                </a:lnTo>
                <a:lnTo>
                  <a:pt x="912" y="0"/>
                </a:lnTo>
                <a:lnTo>
                  <a:pt x="962" y="13"/>
                </a:lnTo>
                <a:lnTo>
                  <a:pt x="1006" y="31"/>
                </a:lnTo>
                <a:lnTo>
                  <a:pt x="1050" y="63"/>
                </a:lnTo>
                <a:lnTo>
                  <a:pt x="1100" y="113"/>
                </a:lnTo>
                <a:lnTo>
                  <a:pt x="1143" y="194"/>
                </a:lnTo>
                <a:lnTo>
                  <a:pt x="1187" y="263"/>
                </a:lnTo>
                <a:lnTo>
                  <a:pt x="1231" y="331"/>
                </a:lnTo>
                <a:lnTo>
                  <a:pt x="1281" y="387"/>
                </a:lnTo>
                <a:lnTo>
                  <a:pt x="1324" y="425"/>
                </a:lnTo>
                <a:lnTo>
                  <a:pt x="1368" y="456"/>
                </a:lnTo>
                <a:lnTo>
                  <a:pt x="1418" y="456"/>
                </a:lnTo>
                <a:lnTo>
                  <a:pt x="1462" y="456"/>
                </a:lnTo>
                <a:lnTo>
                  <a:pt x="1506" y="456"/>
                </a:lnTo>
                <a:lnTo>
                  <a:pt x="1556" y="456"/>
                </a:lnTo>
                <a:lnTo>
                  <a:pt x="1599" y="456"/>
                </a:lnTo>
                <a:lnTo>
                  <a:pt x="1643" y="456"/>
                </a:lnTo>
                <a:lnTo>
                  <a:pt x="1693" y="456"/>
                </a:lnTo>
                <a:lnTo>
                  <a:pt x="1737" y="456"/>
                </a:lnTo>
                <a:lnTo>
                  <a:pt x="1780" y="456"/>
                </a:lnTo>
                <a:lnTo>
                  <a:pt x="1830" y="456"/>
                </a:lnTo>
                <a:lnTo>
                  <a:pt x="1874" y="456"/>
                </a:lnTo>
                <a:lnTo>
                  <a:pt x="1918" y="456"/>
                </a:lnTo>
                <a:lnTo>
                  <a:pt x="1968" y="456"/>
                </a:lnTo>
                <a:lnTo>
                  <a:pt x="2012" y="456"/>
                </a:lnTo>
                <a:lnTo>
                  <a:pt x="2055" y="456"/>
                </a:lnTo>
                <a:lnTo>
                  <a:pt x="2099" y="456"/>
                </a:lnTo>
                <a:lnTo>
                  <a:pt x="2149" y="456"/>
                </a:lnTo>
                <a:lnTo>
                  <a:pt x="2193" y="456"/>
                </a:lnTo>
                <a:lnTo>
                  <a:pt x="2236" y="456"/>
                </a:lnTo>
              </a:path>
            </a:pathLst>
          </a:custGeom>
          <a:noFill/>
          <a:ln w="28575">
            <a:solidFill>
              <a:srgbClr val="CC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 name="Freeform 9">
            <a:extLst>
              <a:ext uri="{FF2B5EF4-FFF2-40B4-BE49-F238E27FC236}">
                <a16:creationId xmlns:a16="http://schemas.microsoft.com/office/drawing/2014/main" id="{CD7218B0-A7D7-4F4F-9D50-E38EAF0C656A}"/>
              </a:ext>
            </a:extLst>
          </p:cNvPr>
          <p:cNvSpPr>
            <a:spLocks/>
          </p:cNvSpPr>
          <p:nvPr/>
        </p:nvSpPr>
        <p:spPr bwMode="auto">
          <a:xfrm>
            <a:off x="6503258" y="3378821"/>
            <a:ext cx="1580147" cy="573431"/>
          </a:xfrm>
          <a:custGeom>
            <a:avLst/>
            <a:gdLst>
              <a:gd name="T0" fmla="*/ 0 w 2236"/>
              <a:gd name="T1" fmla="*/ 700 h 700"/>
              <a:gd name="T2" fmla="*/ 44 w 2236"/>
              <a:gd name="T3" fmla="*/ 700 h 700"/>
              <a:gd name="T4" fmla="*/ 94 w 2236"/>
              <a:gd name="T5" fmla="*/ 694 h 700"/>
              <a:gd name="T6" fmla="*/ 138 w 2236"/>
              <a:gd name="T7" fmla="*/ 681 h 700"/>
              <a:gd name="T8" fmla="*/ 181 w 2236"/>
              <a:gd name="T9" fmla="*/ 669 h 700"/>
              <a:gd name="T10" fmla="*/ 225 w 2236"/>
              <a:gd name="T11" fmla="*/ 662 h 700"/>
              <a:gd name="T12" fmla="*/ 275 w 2236"/>
              <a:gd name="T13" fmla="*/ 637 h 700"/>
              <a:gd name="T14" fmla="*/ 319 w 2236"/>
              <a:gd name="T15" fmla="*/ 619 h 700"/>
              <a:gd name="T16" fmla="*/ 363 w 2236"/>
              <a:gd name="T17" fmla="*/ 600 h 700"/>
              <a:gd name="T18" fmla="*/ 413 w 2236"/>
              <a:gd name="T19" fmla="*/ 569 h 700"/>
              <a:gd name="T20" fmla="*/ 456 w 2236"/>
              <a:gd name="T21" fmla="*/ 544 h 700"/>
              <a:gd name="T22" fmla="*/ 500 w 2236"/>
              <a:gd name="T23" fmla="*/ 513 h 700"/>
              <a:gd name="T24" fmla="*/ 550 w 2236"/>
              <a:gd name="T25" fmla="*/ 463 h 700"/>
              <a:gd name="T26" fmla="*/ 594 w 2236"/>
              <a:gd name="T27" fmla="*/ 425 h 700"/>
              <a:gd name="T28" fmla="*/ 637 w 2236"/>
              <a:gd name="T29" fmla="*/ 394 h 700"/>
              <a:gd name="T30" fmla="*/ 687 w 2236"/>
              <a:gd name="T31" fmla="*/ 338 h 700"/>
              <a:gd name="T32" fmla="*/ 731 w 2236"/>
              <a:gd name="T33" fmla="*/ 300 h 700"/>
              <a:gd name="T34" fmla="*/ 775 w 2236"/>
              <a:gd name="T35" fmla="*/ 263 h 700"/>
              <a:gd name="T36" fmla="*/ 825 w 2236"/>
              <a:gd name="T37" fmla="*/ 207 h 700"/>
              <a:gd name="T38" fmla="*/ 868 w 2236"/>
              <a:gd name="T39" fmla="*/ 169 h 700"/>
              <a:gd name="T40" fmla="*/ 912 w 2236"/>
              <a:gd name="T41" fmla="*/ 138 h 700"/>
              <a:gd name="T42" fmla="*/ 962 w 2236"/>
              <a:gd name="T43" fmla="*/ 94 h 700"/>
              <a:gd name="T44" fmla="*/ 1006 w 2236"/>
              <a:gd name="T45" fmla="*/ 63 h 700"/>
              <a:gd name="T46" fmla="*/ 1050 w 2236"/>
              <a:gd name="T47" fmla="*/ 38 h 700"/>
              <a:gd name="T48" fmla="*/ 1100 w 2236"/>
              <a:gd name="T49" fmla="*/ 19 h 700"/>
              <a:gd name="T50" fmla="*/ 1143 w 2236"/>
              <a:gd name="T51" fmla="*/ 0 h 700"/>
              <a:gd name="T52" fmla="*/ 1187 w 2236"/>
              <a:gd name="T53" fmla="*/ 25 h 700"/>
              <a:gd name="T54" fmla="*/ 1231 w 2236"/>
              <a:gd name="T55" fmla="*/ 50 h 700"/>
              <a:gd name="T56" fmla="*/ 1281 w 2236"/>
              <a:gd name="T57" fmla="*/ 75 h 700"/>
              <a:gd name="T58" fmla="*/ 1324 w 2236"/>
              <a:gd name="T59" fmla="*/ 107 h 700"/>
              <a:gd name="T60" fmla="*/ 1368 w 2236"/>
              <a:gd name="T61" fmla="*/ 150 h 700"/>
              <a:gd name="T62" fmla="*/ 1418 w 2236"/>
              <a:gd name="T63" fmla="*/ 188 h 700"/>
              <a:gd name="T64" fmla="*/ 1462 w 2236"/>
              <a:gd name="T65" fmla="*/ 219 h 700"/>
              <a:gd name="T66" fmla="*/ 1506 w 2236"/>
              <a:gd name="T67" fmla="*/ 275 h 700"/>
              <a:gd name="T68" fmla="*/ 1556 w 2236"/>
              <a:gd name="T69" fmla="*/ 313 h 700"/>
              <a:gd name="T70" fmla="*/ 1599 w 2236"/>
              <a:gd name="T71" fmla="*/ 356 h 700"/>
              <a:gd name="T72" fmla="*/ 1643 w 2236"/>
              <a:gd name="T73" fmla="*/ 413 h 700"/>
              <a:gd name="T74" fmla="*/ 1693 w 2236"/>
              <a:gd name="T75" fmla="*/ 450 h 700"/>
              <a:gd name="T76" fmla="*/ 1737 w 2236"/>
              <a:gd name="T77" fmla="*/ 481 h 700"/>
              <a:gd name="T78" fmla="*/ 1780 w 2236"/>
              <a:gd name="T79" fmla="*/ 519 h 700"/>
              <a:gd name="T80" fmla="*/ 1830 w 2236"/>
              <a:gd name="T81" fmla="*/ 550 h 700"/>
              <a:gd name="T82" fmla="*/ 1874 w 2236"/>
              <a:gd name="T83" fmla="*/ 581 h 700"/>
              <a:gd name="T84" fmla="*/ 1918 w 2236"/>
              <a:gd name="T85" fmla="*/ 606 h 700"/>
              <a:gd name="T86" fmla="*/ 1968 w 2236"/>
              <a:gd name="T87" fmla="*/ 631 h 700"/>
              <a:gd name="T88" fmla="*/ 2012 w 2236"/>
              <a:gd name="T89" fmla="*/ 644 h 700"/>
              <a:gd name="T90" fmla="*/ 2055 w 2236"/>
              <a:gd name="T91" fmla="*/ 662 h 700"/>
              <a:gd name="T92" fmla="*/ 2099 w 2236"/>
              <a:gd name="T93" fmla="*/ 675 h 700"/>
              <a:gd name="T94" fmla="*/ 2149 w 2236"/>
              <a:gd name="T95" fmla="*/ 681 h 700"/>
              <a:gd name="T96" fmla="*/ 2193 w 2236"/>
              <a:gd name="T97" fmla="*/ 694 h 700"/>
              <a:gd name="T98" fmla="*/ 2236 w 2236"/>
              <a:gd name="T99" fmla="*/ 694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6" h="700">
                <a:moveTo>
                  <a:pt x="0" y="700"/>
                </a:moveTo>
                <a:lnTo>
                  <a:pt x="44" y="700"/>
                </a:lnTo>
                <a:lnTo>
                  <a:pt x="94" y="694"/>
                </a:lnTo>
                <a:lnTo>
                  <a:pt x="138" y="681"/>
                </a:lnTo>
                <a:lnTo>
                  <a:pt x="181" y="669"/>
                </a:lnTo>
                <a:lnTo>
                  <a:pt x="225" y="662"/>
                </a:lnTo>
                <a:lnTo>
                  <a:pt x="275" y="637"/>
                </a:lnTo>
                <a:lnTo>
                  <a:pt x="319" y="619"/>
                </a:lnTo>
                <a:lnTo>
                  <a:pt x="363" y="600"/>
                </a:lnTo>
                <a:lnTo>
                  <a:pt x="413" y="569"/>
                </a:lnTo>
                <a:lnTo>
                  <a:pt x="456" y="544"/>
                </a:lnTo>
                <a:lnTo>
                  <a:pt x="500" y="513"/>
                </a:lnTo>
                <a:lnTo>
                  <a:pt x="550" y="463"/>
                </a:lnTo>
                <a:lnTo>
                  <a:pt x="594" y="425"/>
                </a:lnTo>
                <a:lnTo>
                  <a:pt x="637" y="394"/>
                </a:lnTo>
                <a:lnTo>
                  <a:pt x="687" y="338"/>
                </a:lnTo>
                <a:lnTo>
                  <a:pt x="731" y="300"/>
                </a:lnTo>
                <a:lnTo>
                  <a:pt x="775" y="263"/>
                </a:lnTo>
                <a:lnTo>
                  <a:pt x="825" y="207"/>
                </a:lnTo>
                <a:lnTo>
                  <a:pt x="868" y="169"/>
                </a:lnTo>
                <a:lnTo>
                  <a:pt x="912" y="138"/>
                </a:lnTo>
                <a:lnTo>
                  <a:pt x="962" y="94"/>
                </a:lnTo>
                <a:lnTo>
                  <a:pt x="1006" y="63"/>
                </a:lnTo>
                <a:lnTo>
                  <a:pt x="1050" y="38"/>
                </a:lnTo>
                <a:lnTo>
                  <a:pt x="1100" y="19"/>
                </a:lnTo>
                <a:lnTo>
                  <a:pt x="1143" y="0"/>
                </a:lnTo>
                <a:lnTo>
                  <a:pt x="1187" y="25"/>
                </a:lnTo>
                <a:lnTo>
                  <a:pt x="1231" y="50"/>
                </a:lnTo>
                <a:lnTo>
                  <a:pt x="1281" y="75"/>
                </a:lnTo>
                <a:lnTo>
                  <a:pt x="1324" y="107"/>
                </a:lnTo>
                <a:lnTo>
                  <a:pt x="1368" y="150"/>
                </a:lnTo>
                <a:lnTo>
                  <a:pt x="1418" y="188"/>
                </a:lnTo>
                <a:lnTo>
                  <a:pt x="1462" y="219"/>
                </a:lnTo>
                <a:lnTo>
                  <a:pt x="1506" y="275"/>
                </a:lnTo>
                <a:lnTo>
                  <a:pt x="1556" y="313"/>
                </a:lnTo>
                <a:lnTo>
                  <a:pt x="1599" y="356"/>
                </a:lnTo>
                <a:lnTo>
                  <a:pt x="1643" y="413"/>
                </a:lnTo>
                <a:lnTo>
                  <a:pt x="1693" y="450"/>
                </a:lnTo>
                <a:lnTo>
                  <a:pt x="1737" y="481"/>
                </a:lnTo>
                <a:lnTo>
                  <a:pt x="1780" y="519"/>
                </a:lnTo>
                <a:lnTo>
                  <a:pt x="1830" y="550"/>
                </a:lnTo>
                <a:lnTo>
                  <a:pt x="1874" y="581"/>
                </a:lnTo>
                <a:lnTo>
                  <a:pt x="1918" y="606"/>
                </a:lnTo>
                <a:lnTo>
                  <a:pt x="1968" y="631"/>
                </a:lnTo>
                <a:lnTo>
                  <a:pt x="2012" y="644"/>
                </a:lnTo>
                <a:lnTo>
                  <a:pt x="2055" y="662"/>
                </a:lnTo>
                <a:lnTo>
                  <a:pt x="2099" y="675"/>
                </a:lnTo>
                <a:lnTo>
                  <a:pt x="2149" y="681"/>
                </a:lnTo>
                <a:lnTo>
                  <a:pt x="2193" y="694"/>
                </a:lnTo>
                <a:lnTo>
                  <a:pt x="2236" y="694"/>
                </a:lnTo>
              </a:path>
            </a:pathLst>
          </a:custGeom>
          <a:noFill/>
          <a:ln w="285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1" name="Freeform 10">
            <a:extLst>
              <a:ext uri="{FF2B5EF4-FFF2-40B4-BE49-F238E27FC236}">
                <a16:creationId xmlns:a16="http://schemas.microsoft.com/office/drawing/2014/main" id="{7567C7B4-639E-48DD-932C-7A1D5BE3F4AF}"/>
              </a:ext>
            </a:extLst>
          </p:cNvPr>
          <p:cNvSpPr>
            <a:spLocks/>
          </p:cNvSpPr>
          <p:nvPr/>
        </p:nvSpPr>
        <p:spPr bwMode="auto">
          <a:xfrm>
            <a:off x="6503258" y="4815932"/>
            <a:ext cx="1580147" cy="625475"/>
          </a:xfrm>
          <a:custGeom>
            <a:avLst/>
            <a:gdLst>
              <a:gd name="T0" fmla="*/ 0 w 2236"/>
              <a:gd name="T1" fmla="*/ 450 h 450"/>
              <a:gd name="T2" fmla="*/ 44 w 2236"/>
              <a:gd name="T3" fmla="*/ 450 h 450"/>
              <a:gd name="T4" fmla="*/ 94 w 2236"/>
              <a:gd name="T5" fmla="*/ 450 h 450"/>
              <a:gd name="T6" fmla="*/ 138 w 2236"/>
              <a:gd name="T7" fmla="*/ 450 h 450"/>
              <a:gd name="T8" fmla="*/ 181 w 2236"/>
              <a:gd name="T9" fmla="*/ 450 h 450"/>
              <a:gd name="T10" fmla="*/ 225 w 2236"/>
              <a:gd name="T11" fmla="*/ 450 h 450"/>
              <a:gd name="T12" fmla="*/ 275 w 2236"/>
              <a:gd name="T13" fmla="*/ 450 h 450"/>
              <a:gd name="T14" fmla="*/ 319 w 2236"/>
              <a:gd name="T15" fmla="*/ 450 h 450"/>
              <a:gd name="T16" fmla="*/ 363 w 2236"/>
              <a:gd name="T17" fmla="*/ 450 h 450"/>
              <a:gd name="T18" fmla="*/ 413 w 2236"/>
              <a:gd name="T19" fmla="*/ 450 h 450"/>
              <a:gd name="T20" fmla="*/ 456 w 2236"/>
              <a:gd name="T21" fmla="*/ 450 h 450"/>
              <a:gd name="T22" fmla="*/ 500 w 2236"/>
              <a:gd name="T23" fmla="*/ 450 h 450"/>
              <a:gd name="T24" fmla="*/ 550 w 2236"/>
              <a:gd name="T25" fmla="*/ 450 h 450"/>
              <a:gd name="T26" fmla="*/ 594 w 2236"/>
              <a:gd name="T27" fmla="*/ 450 h 450"/>
              <a:gd name="T28" fmla="*/ 637 w 2236"/>
              <a:gd name="T29" fmla="*/ 450 h 450"/>
              <a:gd name="T30" fmla="*/ 687 w 2236"/>
              <a:gd name="T31" fmla="*/ 450 h 450"/>
              <a:gd name="T32" fmla="*/ 731 w 2236"/>
              <a:gd name="T33" fmla="*/ 450 h 450"/>
              <a:gd name="T34" fmla="*/ 775 w 2236"/>
              <a:gd name="T35" fmla="*/ 450 h 450"/>
              <a:gd name="T36" fmla="*/ 825 w 2236"/>
              <a:gd name="T37" fmla="*/ 450 h 450"/>
              <a:gd name="T38" fmla="*/ 868 w 2236"/>
              <a:gd name="T39" fmla="*/ 450 h 450"/>
              <a:gd name="T40" fmla="*/ 912 w 2236"/>
              <a:gd name="T41" fmla="*/ 0 h 450"/>
              <a:gd name="T42" fmla="*/ 962 w 2236"/>
              <a:gd name="T43" fmla="*/ 0 h 450"/>
              <a:gd name="T44" fmla="*/ 1006 w 2236"/>
              <a:gd name="T45" fmla="*/ 0 h 450"/>
              <a:gd name="T46" fmla="*/ 1050 w 2236"/>
              <a:gd name="T47" fmla="*/ 0 h 450"/>
              <a:gd name="T48" fmla="*/ 1100 w 2236"/>
              <a:gd name="T49" fmla="*/ 0 h 450"/>
              <a:gd name="T50" fmla="*/ 1143 w 2236"/>
              <a:gd name="T51" fmla="*/ 0 h 450"/>
              <a:gd name="T52" fmla="*/ 1187 w 2236"/>
              <a:gd name="T53" fmla="*/ 0 h 450"/>
              <a:gd name="T54" fmla="*/ 1231 w 2236"/>
              <a:gd name="T55" fmla="*/ 0 h 450"/>
              <a:gd name="T56" fmla="*/ 1281 w 2236"/>
              <a:gd name="T57" fmla="*/ 0 h 450"/>
              <a:gd name="T58" fmla="*/ 1324 w 2236"/>
              <a:gd name="T59" fmla="*/ 0 h 450"/>
              <a:gd name="T60" fmla="*/ 1368 w 2236"/>
              <a:gd name="T61" fmla="*/ 450 h 450"/>
              <a:gd name="T62" fmla="*/ 1418 w 2236"/>
              <a:gd name="T63" fmla="*/ 450 h 450"/>
              <a:gd name="T64" fmla="*/ 1462 w 2236"/>
              <a:gd name="T65" fmla="*/ 450 h 450"/>
              <a:gd name="T66" fmla="*/ 1506 w 2236"/>
              <a:gd name="T67" fmla="*/ 450 h 450"/>
              <a:gd name="T68" fmla="*/ 1556 w 2236"/>
              <a:gd name="T69" fmla="*/ 450 h 450"/>
              <a:gd name="T70" fmla="*/ 1599 w 2236"/>
              <a:gd name="T71" fmla="*/ 450 h 450"/>
              <a:gd name="T72" fmla="*/ 1643 w 2236"/>
              <a:gd name="T73" fmla="*/ 450 h 450"/>
              <a:gd name="T74" fmla="*/ 1693 w 2236"/>
              <a:gd name="T75" fmla="*/ 450 h 450"/>
              <a:gd name="T76" fmla="*/ 1737 w 2236"/>
              <a:gd name="T77" fmla="*/ 450 h 450"/>
              <a:gd name="T78" fmla="*/ 1780 w 2236"/>
              <a:gd name="T79" fmla="*/ 450 h 450"/>
              <a:gd name="T80" fmla="*/ 1830 w 2236"/>
              <a:gd name="T81" fmla="*/ 450 h 450"/>
              <a:gd name="T82" fmla="*/ 1874 w 2236"/>
              <a:gd name="T83" fmla="*/ 450 h 450"/>
              <a:gd name="T84" fmla="*/ 1918 w 2236"/>
              <a:gd name="T85" fmla="*/ 450 h 450"/>
              <a:gd name="T86" fmla="*/ 1968 w 2236"/>
              <a:gd name="T87" fmla="*/ 450 h 450"/>
              <a:gd name="T88" fmla="*/ 2012 w 2236"/>
              <a:gd name="T89" fmla="*/ 450 h 450"/>
              <a:gd name="T90" fmla="*/ 2055 w 2236"/>
              <a:gd name="T91" fmla="*/ 450 h 450"/>
              <a:gd name="T92" fmla="*/ 2099 w 2236"/>
              <a:gd name="T93" fmla="*/ 450 h 450"/>
              <a:gd name="T94" fmla="*/ 2149 w 2236"/>
              <a:gd name="T95" fmla="*/ 450 h 450"/>
              <a:gd name="T96" fmla="*/ 2193 w 2236"/>
              <a:gd name="T97" fmla="*/ 450 h 450"/>
              <a:gd name="T98" fmla="*/ 2236 w 2236"/>
              <a:gd name="T99"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6" h="450">
                <a:moveTo>
                  <a:pt x="0" y="450"/>
                </a:moveTo>
                <a:lnTo>
                  <a:pt x="44" y="450"/>
                </a:lnTo>
                <a:lnTo>
                  <a:pt x="94" y="450"/>
                </a:lnTo>
                <a:lnTo>
                  <a:pt x="138" y="450"/>
                </a:lnTo>
                <a:lnTo>
                  <a:pt x="181" y="450"/>
                </a:lnTo>
                <a:lnTo>
                  <a:pt x="225" y="450"/>
                </a:lnTo>
                <a:lnTo>
                  <a:pt x="275" y="450"/>
                </a:lnTo>
                <a:lnTo>
                  <a:pt x="319" y="450"/>
                </a:lnTo>
                <a:lnTo>
                  <a:pt x="363" y="450"/>
                </a:lnTo>
                <a:lnTo>
                  <a:pt x="413" y="450"/>
                </a:lnTo>
                <a:lnTo>
                  <a:pt x="456" y="450"/>
                </a:lnTo>
                <a:lnTo>
                  <a:pt x="500" y="450"/>
                </a:lnTo>
                <a:lnTo>
                  <a:pt x="550" y="450"/>
                </a:lnTo>
                <a:lnTo>
                  <a:pt x="594" y="450"/>
                </a:lnTo>
                <a:lnTo>
                  <a:pt x="637" y="450"/>
                </a:lnTo>
                <a:lnTo>
                  <a:pt x="687" y="450"/>
                </a:lnTo>
                <a:lnTo>
                  <a:pt x="731" y="450"/>
                </a:lnTo>
                <a:lnTo>
                  <a:pt x="775" y="450"/>
                </a:lnTo>
                <a:lnTo>
                  <a:pt x="825" y="450"/>
                </a:lnTo>
                <a:lnTo>
                  <a:pt x="868" y="450"/>
                </a:lnTo>
                <a:lnTo>
                  <a:pt x="912" y="0"/>
                </a:lnTo>
                <a:lnTo>
                  <a:pt x="962" y="0"/>
                </a:lnTo>
                <a:lnTo>
                  <a:pt x="1006" y="0"/>
                </a:lnTo>
                <a:lnTo>
                  <a:pt x="1050" y="0"/>
                </a:lnTo>
                <a:lnTo>
                  <a:pt x="1100" y="0"/>
                </a:lnTo>
                <a:lnTo>
                  <a:pt x="1143" y="0"/>
                </a:lnTo>
                <a:lnTo>
                  <a:pt x="1187" y="0"/>
                </a:lnTo>
                <a:lnTo>
                  <a:pt x="1231" y="0"/>
                </a:lnTo>
                <a:lnTo>
                  <a:pt x="1281" y="0"/>
                </a:lnTo>
                <a:lnTo>
                  <a:pt x="1324" y="0"/>
                </a:lnTo>
                <a:lnTo>
                  <a:pt x="1368" y="450"/>
                </a:lnTo>
                <a:lnTo>
                  <a:pt x="1418" y="450"/>
                </a:lnTo>
                <a:lnTo>
                  <a:pt x="1462" y="450"/>
                </a:lnTo>
                <a:lnTo>
                  <a:pt x="1506" y="450"/>
                </a:lnTo>
                <a:lnTo>
                  <a:pt x="1556" y="450"/>
                </a:lnTo>
                <a:lnTo>
                  <a:pt x="1599" y="450"/>
                </a:lnTo>
                <a:lnTo>
                  <a:pt x="1643" y="450"/>
                </a:lnTo>
                <a:lnTo>
                  <a:pt x="1693" y="450"/>
                </a:lnTo>
                <a:lnTo>
                  <a:pt x="1737" y="450"/>
                </a:lnTo>
                <a:lnTo>
                  <a:pt x="1780" y="450"/>
                </a:lnTo>
                <a:lnTo>
                  <a:pt x="1830" y="450"/>
                </a:lnTo>
                <a:lnTo>
                  <a:pt x="1874" y="450"/>
                </a:lnTo>
                <a:lnTo>
                  <a:pt x="1918" y="450"/>
                </a:lnTo>
                <a:lnTo>
                  <a:pt x="1968" y="450"/>
                </a:lnTo>
                <a:lnTo>
                  <a:pt x="2012" y="450"/>
                </a:lnTo>
                <a:lnTo>
                  <a:pt x="2055" y="450"/>
                </a:lnTo>
                <a:lnTo>
                  <a:pt x="2099" y="450"/>
                </a:lnTo>
                <a:lnTo>
                  <a:pt x="2149" y="450"/>
                </a:lnTo>
                <a:lnTo>
                  <a:pt x="2193" y="450"/>
                </a:lnTo>
                <a:lnTo>
                  <a:pt x="2236" y="450"/>
                </a:lnTo>
              </a:path>
            </a:pathLst>
          </a:custGeom>
          <a:noFill/>
          <a:ln w="285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pic>
        <p:nvPicPr>
          <p:cNvPr id="12" name="Picture 11">
            <a:extLst>
              <a:ext uri="{FF2B5EF4-FFF2-40B4-BE49-F238E27FC236}">
                <a16:creationId xmlns:a16="http://schemas.microsoft.com/office/drawing/2014/main" id="{9A6084B3-525B-4389-B05D-B966F88CA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241" y="4872994"/>
            <a:ext cx="1057275" cy="6254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BF38990-194A-431D-92EA-DC1BD638C2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9451" y="3376606"/>
            <a:ext cx="1057275" cy="625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4D2B32A-A21E-4F4F-A8CE-E9B7C79A3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241" y="3433670"/>
            <a:ext cx="1057275" cy="6254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F8312F-C42E-4360-A4C0-B3CAA5B1B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451" y="4815932"/>
            <a:ext cx="1057275" cy="62547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DAE11C5-F40B-4392-86C3-8B74CF08CED5}"/>
              </a:ext>
            </a:extLst>
          </p:cNvPr>
          <p:cNvSpPr/>
          <p:nvPr/>
        </p:nvSpPr>
        <p:spPr>
          <a:xfrm>
            <a:off x="3192947" y="2995347"/>
            <a:ext cx="620683" cy="369332"/>
          </a:xfrm>
          <a:prstGeom prst="rect">
            <a:avLst/>
          </a:prstGeom>
        </p:spPr>
        <p:txBody>
          <a:bodyPr wrap="none">
            <a:spAutoFit/>
          </a:bodyPr>
          <a:lstStyle/>
          <a:p>
            <a:r>
              <a:rPr lang="pt-BR" altLang="en-US" dirty="0">
                <a:latin typeface="Arial" panose="020B0604020202020204" pitchFamily="34" charset="0"/>
              </a:rPr>
              <a:t>step</a:t>
            </a:r>
            <a:endParaRPr lang="en-US" dirty="0"/>
          </a:p>
        </p:txBody>
      </p:sp>
      <p:sp>
        <p:nvSpPr>
          <p:cNvPr id="17" name="Rectangle 16">
            <a:extLst>
              <a:ext uri="{FF2B5EF4-FFF2-40B4-BE49-F238E27FC236}">
                <a16:creationId xmlns:a16="http://schemas.microsoft.com/office/drawing/2014/main" id="{374B3A96-6893-4680-BEB3-031610589AC2}"/>
              </a:ext>
            </a:extLst>
          </p:cNvPr>
          <p:cNvSpPr/>
          <p:nvPr/>
        </p:nvSpPr>
        <p:spPr>
          <a:xfrm>
            <a:off x="3148064" y="4420302"/>
            <a:ext cx="710451" cy="369332"/>
          </a:xfrm>
          <a:prstGeom prst="rect">
            <a:avLst/>
          </a:prstGeom>
        </p:spPr>
        <p:txBody>
          <a:bodyPr wrap="none">
            <a:spAutoFit/>
          </a:bodyPr>
          <a:lstStyle/>
          <a:p>
            <a:r>
              <a:rPr lang="pt-BR" altLang="en-US" dirty="0">
                <a:latin typeface="Arial" panose="020B0604020202020204" pitchFamily="34" charset="0"/>
              </a:rPr>
              <a:t>ramp</a:t>
            </a:r>
            <a:endParaRPr lang="en-US" dirty="0"/>
          </a:p>
        </p:txBody>
      </p:sp>
      <p:sp>
        <p:nvSpPr>
          <p:cNvPr id="18" name="Rectangle 17">
            <a:extLst>
              <a:ext uri="{FF2B5EF4-FFF2-40B4-BE49-F238E27FC236}">
                <a16:creationId xmlns:a16="http://schemas.microsoft.com/office/drawing/2014/main" id="{2A07F8BD-C44B-42CA-848F-5983DA3D76DF}"/>
              </a:ext>
            </a:extLst>
          </p:cNvPr>
          <p:cNvSpPr/>
          <p:nvPr/>
        </p:nvSpPr>
        <p:spPr>
          <a:xfrm>
            <a:off x="8656982" y="2995347"/>
            <a:ext cx="582211" cy="369332"/>
          </a:xfrm>
          <a:prstGeom prst="rect">
            <a:avLst/>
          </a:prstGeom>
        </p:spPr>
        <p:txBody>
          <a:bodyPr wrap="none">
            <a:spAutoFit/>
          </a:bodyPr>
          <a:lstStyle/>
          <a:p>
            <a:r>
              <a:rPr lang="pt-BR" altLang="en-US" dirty="0">
                <a:latin typeface="Arial" panose="020B0604020202020204" pitchFamily="34" charset="0"/>
              </a:rPr>
              <a:t>roof</a:t>
            </a:r>
            <a:endParaRPr lang="en-US" dirty="0"/>
          </a:p>
        </p:txBody>
      </p:sp>
      <p:sp>
        <p:nvSpPr>
          <p:cNvPr id="19" name="Rectangle 18">
            <a:extLst>
              <a:ext uri="{FF2B5EF4-FFF2-40B4-BE49-F238E27FC236}">
                <a16:creationId xmlns:a16="http://schemas.microsoft.com/office/drawing/2014/main" id="{D1789A71-E995-45E2-95AE-47A51E942E4E}"/>
              </a:ext>
            </a:extLst>
          </p:cNvPr>
          <p:cNvSpPr/>
          <p:nvPr/>
        </p:nvSpPr>
        <p:spPr>
          <a:xfrm>
            <a:off x="8586450" y="4474032"/>
            <a:ext cx="723275" cy="369332"/>
          </a:xfrm>
          <a:prstGeom prst="rect">
            <a:avLst/>
          </a:prstGeom>
        </p:spPr>
        <p:txBody>
          <a:bodyPr wrap="none">
            <a:spAutoFit/>
          </a:bodyPr>
          <a:lstStyle/>
          <a:p>
            <a:r>
              <a:rPr lang="pt-BR" altLang="en-US" dirty="0">
                <a:latin typeface="Arial" panose="020B0604020202020204" pitchFamily="34" charset="0"/>
              </a:rPr>
              <a:t>spike</a:t>
            </a:r>
            <a:endParaRPr lang="en-US" dirty="0"/>
          </a:p>
        </p:txBody>
      </p:sp>
      <p:sp>
        <p:nvSpPr>
          <p:cNvPr id="20" name="Freeform 3">
            <a:extLst>
              <a:ext uri="{FF2B5EF4-FFF2-40B4-BE49-F238E27FC236}">
                <a16:creationId xmlns:a16="http://schemas.microsoft.com/office/drawing/2014/main" id="{A6DCC3B1-38F3-4067-A560-7A8A6D02C1C8}"/>
              </a:ext>
            </a:extLst>
          </p:cNvPr>
          <p:cNvSpPr>
            <a:spLocks/>
          </p:cNvSpPr>
          <p:nvPr/>
        </p:nvSpPr>
        <p:spPr bwMode="auto">
          <a:xfrm>
            <a:off x="4162770" y="3433667"/>
            <a:ext cx="1525974" cy="625476"/>
          </a:xfrm>
          <a:custGeom>
            <a:avLst/>
            <a:gdLst>
              <a:gd name="T0" fmla="*/ 0 w 2236"/>
              <a:gd name="T1" fmla="*/ 56 h 494"/>
              <a:gd name="T2" fmla="*/ 44 w 2236"/>
              <a:gd name="T3" fmla="*/ 44 h 494"/>
              <a:gd name="T4" fmla="*/ 94 w 2236"/>
              <a:gd name="T5" fmla="*/ 44 h 494"/>
              <a:gd name="T6" fmla="*/ 138 w 2236"/>
              <a:gd name="T7" fmla="*/ 44 h 494"/>
              <a:gd name="T8" fmla="*/ 181 w 2236"/>
              <a:gd name="T9" fmla="*/ 50 h 494"/>
              <a:gd name="T10" fmla="*/ 225 w 2236"/>
              <a:gd name="T11" fmla="*/ 63 h 494"/>
              <a:gd name="T12" fmla="*/ 275 w 2236"/>
              <a:gd name="T13" fmla="*/ 13 h 494"/>
              <a:gd name="T14" fmla="*/ 319 w 2236"/>
              <a:gd name="T15" fmla="*/ 44 h 494"/>
              <a:gd name="T16" fmla="*/ 363 w 2236"/>
              <a:gd name="T17" fmla="*/ 50 h 494"/>
              <a:gd name="T18" fmla="*/ 413 w 2236"/>
              <a:gd name="T19" fmla="*/ 50 h 494"/>
              <a:gd name="T20" fmla="*/ 456 w 2236"/>
              <a:gd name="T21" fmla="*/ 69 h 494"/>
              <a:gd name="T22" fmla="*/ 500 w 2236"/>
              <a:gd name="T23" fmla="*/ 50 h 494"/>
              <a:gd name="T24" fmla="*/ 550 w 2236"/>
              <a:gd name="T25" fmla="*/ 38 h 494"/>
              <a:gd name="T26" fmla="*/ 594 w 2236"/>
              <a:gd name="T27" fmla="*/ 0 h 494"/>
              <a:gd name="T28" fmla="*/ 637 w 2236"/>
              <a:gd name="T29" fmla="*/ 44 h 494"/>
              <a:gd name="T30" fmla="*/ 687 w 2236"/>
              <a:gd name="T31" fmla="*/ 56 h 494"/>
              <a:gd name="T32" fmla="*/ 731 w 2236"/>
              <a:gd name="T33" fmla="*/ 25 h 494"/>
              <a:gd name="T34" fmla="*/ 775 w 2236"/>
              <a:gd name="T35" fmla="*/ 31 h 494"/>
              <a:gd name="T36" fmla="*/ 825 w 2236"/>
              <a:gd name="T37" fmla="*/ 6 h 494"/>
              <a:gd name="T38" fmla="*/ 868 w 2236"/>
              <a:gd name="T39" fmla="*/ 56 h 494"/>
              <a:gd name="T40" fmla="*/ 912 w 2236"/>
              <a:gd name="T41" fmla="*/ 50 h 494"/>
              <a:gd name="T42" fmla="*/ 962 w 2236"/>
              <a:gd name="T43" fmla="*/ 44 h 494"/>
              <a:gd name="T44" fmla="*/ 1006 w 2236"/>
              <a:gd name="T45" fmla="*/ 75 h 494"/>
              <a:gd name="T46" fmla="*/ 1050 w 2236"/>
              <a:gd name="T47" fmla="*/ 56 h 494"/>
              <a:gd name="T48" fmla="*/ 1100 w 2236"/>
              <a:gd name="T49" fmla="*/ 38 h 494"/>
              <a:gd name="T50" fmla="*/ 1143 w 2236"/>
              <a:gd name="T51" fmla="*/ 487 h 494"/>
              <a:gd name="T52" fmla="*/ 1187 w 2236"/>
              <a:gd name="T53" fmla="*/ 487 h 494"/>
              <a:gd name="T54" fmla="*/ 1231 w 2236"/>
              <a:gd name="T55" fmla="*/ 481 h 494"/>
              <a:gd name="T56" fmla="*/ 1281 w 2236"/>
              <a:gd name="T57" fmla="*/ 456 h 494"/>
              <a:gd name="T58" fmla="*/ 1324 w 2236"/>
              <a:gd name="T59" fmla="*/ 462 h 494"/>
              <a:gd name="T60" fmla="*/ 1368 w 2236"/>
              <a:gd name="T61" fmla="*/ 462 h 494"/>
              <a:gd name="T62" fmla="*/ 1418 w 2236"/>
              <a:gd name="T63" fmla="*/ 456 h 494"/>
              <a:gd name="T64" fmla="*/ 1462 w 2236"/>
              <a:gd name="T65" fmla="*/ 450 h 494"/>
              <a:gd name="T66" fmla="*/ 1506 w 2236"/>
              <a:gd name="T67" fmla="*/ 469 h 494"/>
              <a:gd name="T68" fmla="*/ 1556 w 2236"/>
              <a:gd name="T69" fmla="*/ 469 h 494"/>
              <a:gd name="T70" fmla="*/ 1599 w 2236"/>
              <a:gd name="T71" fmla="*/ 487 h 494"/>
              <a:gd name="T72" fmla="*/ 1643 w 2236"/>
              <a:gd name="T73" fmla="*/ 462 h 494"/>
              <a:gd name="T74" fmla="*/ 1693 w 2236"/>
              <a:gd name="T75" fmla="*/ 456 h 494"/>
              <a:gd name="T76" fmla="*/ 1737 w 2236"/>
              <a:gd name="T77" fmla="*/ 481 h 494"/>
              <a:gd name="T78" fmla="*/ 1780 w 2236"/>
              <a:gd name="T79" fmla="*/ 462 h 494"/>
              <a:gd name="T80" fmla="*/ 1830 w 2236"/>
              <a:gd name="T81" fmla="*/ 456 h 494"/>
              <a:gd name="T82" fmla="*/ 1874 w 2236"/>
              <a:gd name="T83" fmla="*/ 469 h 494"/>
              <a:gd name="T84" fmla="*/ 1918 w 2236"/>
              <a:gd name="T85" fmla="*/ 481 h 494"/>
              <a:gd name="T86" fmla="*/ 1968 w 2236"/>
              <a:gd name="T87" fmla="*/ 494 h 494"/>
              <a:gd name="T88" fmla="*/ 2012 w 2236"/>
              <a:gd name="T89" fmla="*/ 469 h 494"/>
              <a:gd name="T90" fmla="*/ 2055 w 2236"/>
              <a:gd name="T91" fmla="*/ 469 h 494"/>
              <a:gd name="T92" fmla="*/ 2099 w 2236"/>
              <a:gd name="T93" fmla="*/ 456 h 494"/>
              <a:gd name="T94" fmla="*/ 2149 w 2236"/>
              <a:gd name="T95" fmla="*/ 456 h 494"/>
              <a:gd name="T96" fmla="*/ 2193 w 2236"/>
              <a:gd name="T97" fmla="*/ 481 h 494"/>
              <a:gd name="T98" fmla="*/ 2236 w 2236"/>
              <a:gd name="T99"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6" h="494">
                <a:moveTo>
                  <a:pt x="0" y="56"/>
                </a:moveTo>
                <a:lnTo>
                  <a:pt x="44" y="44"/>
                </a:lnTo>
                <a:lnTo>
                  <a:pt x="94" y="44"/>
                </a:lnTo>
                <a:lnTo>
                  <a:pt x="138" y="44"/>
                </a:lnTo>
                <a:lnTo>
                  <a:pt x="181" y="50"/>
                </a:lnTo>
                <a:lnTo>
                  <a:pt x="225" y="63"/>
                </a:lnTo>
                <a:lnTo>
                  <a:pt x="275" y="13"/>
                </a:lnTo>
                <a:lnTo>
                  <a:pt x="319" y="44"/>
                </a:lnTo>
                <a:lnTo>
                  <a:pt x="363" y="50"/>
                </a:lnTo>
                <a:lnTo>
                  <a:pt x="413" y="50"/>
                </a:lnTo>
                <a:lnTo>
                  <a:pt x="456" y="69"/>
                </a:lnTo>
                <a:lnTo>
                  <a:pt x="500" y="50"/>
                </a:lnTo>
                <a:lnTo>
                  <a:pt x="550" y="38"/>
                </a:lnTo>
                <a:lnTo>
                  <a:pt x="594" y="0"/>
                </a:lnTo>
                <a:lnTo>
                  <a:pt x="637" y="44"/>
                </a:lnTo>
                <a:lnTo>
                  <a:pt x="687" y="56"/>
                </a:lnTo>
                <a:lnTo>
                  <a:pt x="731" y="25"/>
                </a:lnTo>
                <a:lnTo>
                  <a:pt x="775" y="31"/>
                </a:lnTo>
                <a:lnTo>
                  <a:pt x="825" y="6"/>
                </a:lnTo>
                <a:lnTo>
                  <a:pt x="868" y="56"/>
                </a:lnTo>
                <a:lnTo>
                  <a:pt x="912" y="50"/>
                </a:lnTo>
                <a:lnTo>
                  <a:pt x="962" y="44"/>
                </a:lnTo>
                <a:lnTo>
                  <a:pt x="1006" y="75"/>
                </a:lnTo>
                <a:lnTo>
                  <a:pt x="1050" y="56"/>
                </a:lnTo>
                <a:lnTo>
                  <a:pt x="1100" y="38"/>
                </a:lnTo>
                <a:lnTo>
                  <a:pt x="1143" y="487"/>
                </a:lnTo>
                <a:lnTo>
                  <a:pt x="1187" y="487"/>
                </a:lnTo>
                <a:lnTo>
                  <a:pt x="1231" y="481"/>
                </a:lnTo>
                <a:lnTo>
                  <a:pt x="1281" y="456"/>
                </a:lnTo>
                <a:lnTo>
                  <a:pt x="1324" y="462"/>
                </a:lnTo>
                <a:lnTo>
                  <a:pt x="1368" y="462"/>
                </a:lnTo>
                <a:lnTo>
                  <a:pt x="1418" y="456"/>
                </a:lnTo>
                <a:lnTo>
                  <a:pt x="1462" y="450"/>
                </a:lnTo>
                <a:lnTo>
                  <a:pt x="1506" y="469"/>
                </a:lnTo>
                <a:lnTo>
                  <a:pt x="1556" y="469"/>
                </a:lnTo>
                <a:lnTo>
                  <a:pt x="1599" y="487"/>
                </a:lnTo>
                <a:lnTo>
                  <a:pt x="1643" y="462"/>
                </a:lnTo>
                <a:lnTo>
                  <a:pt x="1693" y="456"/>
                </a:lnTo>
                <a:lnTo>
                  <a:pt x="1737" y="481"/>
                </a:lnTo>
                <a:lnTo>
                  <a:pt x="1780" y="462"/>
                </a:lnTo>
                <a:lnTo>
                  <a:pt x="1830" y="456"/>
                </a:lnTo>
                <a:lnTo>
                  <a:pt x="1874" y="469"/>
                </a:lnTo>
                <a:lnTo>
                  <a:pt x="1918" y="481"/>
                </a:lnTo>
                <a:lnTo>
                  <a:pt x="1968" y="494"/>
                </a:lnTo>
                <a:lnTo>
                  <a:pt x="2012" y="469"/>
                </a:lnTo>
                <a:lnTo>
                  <a:pt x="2055" y="469"/>
                </a:lnTo>
                <a:lnTo>
                  <a:pt x="2099" y="456"/>
                </a:lnTo>
                <a:lnTo>
                  <a:pt x="2149" y="456"/>
                </a:lnTo>
                <a:lnTo>
                  <a:pt x="2193" y="481"/>
                </a:lnTo>
                <a:lnTo>
                  <a:pt x="2236" y="425"/>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1" name="Freeform 4">
            <a:extLst>
              <a:ext uri="{FF2B5EF4-FFF2-40B4-BE49-F238E27FC236}">
                <a16:creationId xmlns:a16="http://schemas.microsoft.com/office/drawing/2014/main" id="{38EC84EE-1770-4E4E-B402-79BC3292A7A2}"/>
              </a:ext>
            </a:extLst>
          </p:cNvPr>
          <p:cNvSpPr>
            <a:spLocks/>
          </p:cNvSpPr>
          <p:nvPr/>
        </p:nvSpPr>
        <p:spPr bwMode="auto">
          <a:xfrm>
            <a:off x="4162770" y="4925037"/>
            <a:ext cx="1580147" cy="573432"/>
          </a:xfrm>
          <a:custGeom>
            <a:avLst/>
            <a:gdLst>
              <a:gd name="T0" fmla="*/ 0 w 2236"/>
              <a:gd name="T1" fmla="*/ 56 h 494"/>
              <a:gd name="T2" fmla="*/ 44 w 2236"/>
              <a:gd name="T3" fmla="*/ 44 h 494"/>
              <a:gd name="T4" fmla="*/ 94 w 2236"/>
              <a:gd name="T5" fmla="*/ 44 h 494"/>
              <a:gd name="T6" fmla="*/ 138 w 2236"/>
              <a:gd name="T7" fmla="*/ 44 h 494"/>
              <a:gd name="T8" fmla="*/ 181 w 2236"/>
              <a:gd name="T9" fmla="*/ 50 h 494"/>
              <a:gd name="T10" fmla="*/ 225 w 2236"/>
              <a:gd name="T11" fmla="*/ 63 h 494"/>
              <a:gd name="T12" fmla="*/ 275 w 2236"/>
              <a:gd name="T13" fmla="*/ 13 h 494"/>
              <a:gd name="T14" fmla="*/ 319 w 2236"/>
              <a:gd name="T15" fmla="*/ 44 h 494"/>
              <a:gd name="T16" fmla="*/ 363 w 2236"/>
              <a:gd name="T17" fmla="*/ 50 h 494"/>
              <a:gd name="T18" fmla="*/ 413 w 2236"/>
              <a:gd name="T19" fmla="*/ 50 h 494"/>
              <a:gd name="T20" fmla="*/ 456 w 2236"/>
              <a:gd name="T21" fmla="*/ 69 h 494"/>
              <a:gd name="T22" fmla="*/ 500 w 2236"/>
              <a:gd name="T23" fmla="*/ 50 h 494"/>
              <a:gd name="T24" fmla="*/ 550 w 2236"/>
              <a:gd name="T25" fmla="*/ 38 h 494"/>
              <a:gd name="T26" fmla="*/ 594 w 2236"/>
              <a:gd name="T27" fmla="*/ 0 h 494"/>
              <a:gd name="T28" fmla="*/ 637 w 2236"/>
              <a:gd name="T29" fmla="*/ 44 h 494"/>
              <a:gd name="T30" fmla="*/ 687 w 2236"/>
              <a:gd name="T31" fmla="*/ 56 h 494"/>
              <a:gd name="T32" fmla="*/ 731 w 2236"/>
              <a:gd name="T33" fmla="*/ 25 h 494"/>
              <a:gd name="T34" fmla="*/ 775 w 2236"/>
              <a:gd name="T35" fmla="*/ 31 h 494"/>
              <a:gd name="T36" fmla="*/ 825 w 2236"/>
              <a:gd name="T37" fmla="*/ 6 h 494"/>
              <a:gd name="T38" fmla="*/ 868 w 2236"/>
              <a:gd name="T39" fmla="*/ 56 h 494"/>
              <a:gd name="T40" fmla="*/ 912 w 2236"/>
              <a:gd name="T41" fmla="*/ 50 h 494"/>
              <a:gd name="T42" fmla="*/ 962 w 2236"/>
              <a:gd name="T43" fmla="*/ 56 h 494"/>
              <a:gd name="T44" fmla="*/ 1006 w 2236"/>
              <a:gd name="T45" fmla="*/ 100 h 494"/>
              <a:gd name="T46" fmla="*/ 1050 w 2236"/>
              <a:gd name="T47" fmla="*/ 113 h 494"/>
              <a:gd name="T48" fmla="*/ 1100 w 2236"/>
              <a:gd name="T49" fmla="*/ 144 h 494"/>
              <a:gd name="T50" fmla="*/ 1143 w 2236"/>
              <a:gd name="T51" fmla="*/ 238 h 494"/>
              <a:gd name="T52" fmla="*/ 1187 w 2236"/>
              <a:gd name="T53" fmla="*/ 306 h 494"/>
              <a:gd name="T54" fmla="*/ 1231 w 2236"/>
              <a:gd name="T55" fmla="*/ 369 h 494"/>
              <a:gd name="T56" fmla="*/ 1281 w 2236"/>
              <a:gd name="T57" fmla="*/ 394 h 494"/>
              <a:gd name="T58" fmla="*/ 1324 w 2236"/>
              <a:gd name="T59" fmla="*/ 437 h 494"/>
              <a:gd name="T60" fmla="*/ 1368 w 2236"/>
              <a:gd name="T61" fmla="*/ 462 h 494"/>
              <a:gd name="T62" fmla="*/ 1418 w 2236"/>
              <a:gd name="T63" fmla="*/ 456 h 494"/>
              <a:gd name="T64" fmla="*/ 1462 w 2236"/>
              <a:gd name="T65" fmla="*/ 450 h 494"/>
              <a:gd name="T66" fmla="*/ 1506 w 2236"/>
              <a:gd name="T67" fmla="*/ 469 h 494"/>
              <a:gd name="T68" fmla="*/ 1556 w 2236"/>
              <a:gd name="T69" fmla="*/ 469 h 494"/>
              <a:gd name="T70" fmla="*/ 1599 w 2236"/>
              <a:gd name="T71" fmla="*/ 487 h 494"/>
              <a:gd name="T72" fmla="*/ 1643 w 2236"/>
              <a:gd name="T73" fmla="*/ 462 h 494"/>
              <a:gd name="T74" fmla="*/ 1693 w 2236"/>
              <a:gd name="T75" fmla="*/ 456 h 494"/>
              <a:gd name="T76" fmla="*/ 1737 w 2236"/>
              <a:gd name="T77" fmla="*/ 481 h 494"/>
              <a:gd name="T78" fmla="*/ 1780 w 2236"/>
              <a:gd name="T79" fmla="*/ 462 h 494"/>
              <a:gd name="T80" fmla="*/ 1830 w 2236"/>
              <a:gd name="T81" fmla="*/ 456 h 494"/>
              <a:gd name="T82" fmla="*/ 1874 w 2236"/>
              <a:gd name="T83" fmla="*/ 469 h 494"/>
              <a:gd name="T84" fmla="*/ 1918 w 2236"/>
              <a:gd name="T85" fmla="*/ 481 h 494"/>
              <a:gd name="T86" fmla="*/ 1968 w 2236"/>
              <a:gd name="T87" fmla="*/ 494 h 494"/>
              <a:gd name="T88" fmla="*/ 2012 w 2236"/>
              <a:gd name="T89" fmla="*/ 469 h 494"/>
              <a:gd name="T90" fmla="*/ 2055 w 2236"/>
              <a:gd name="T91" fmla="*/ 469 h 494"/>
              <a:gd name="T92" fmla="*/ 2099 w 2236"/>
              <a:gd name="T93" fmla="*/ 456 h 494"/>
              <a:gd name="T94" fmla="*/ 2149 w 2236"/>
              <a:gd name="T95" fmla="*/ 456 h 494"/>
              <a:gd name="T96" fmla="*/ 2193 w 2236"/>
              <a:gd name="T97" fmla="*/ 481 h 494"/>
              <a:gd name="T98" fmla="*/ 2236 w 2236"/>
              <a:gd name="T99"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6" h="494">
                <a:moveTo>
                  <a:pt x="0" y="56"/>
                </a:moveTo>
                <a:lnTo>
                  <a:pt x="44" y="44"/>
                </a:lnTo>
                <a:lnTo>
                  <a:pt x="94" y="44"/>
                </a:lnTo>
                <a:lnTo>
                  <a:pt x="138" y="44"/>
                </a:lnTo>
                <a:lnTo>
                  <a:pt x="181" y="50"/>
                </a:lnTo>
                <a:lnTo>
                  <a:pt x="225" y="63"/>
                </a:lnTo>
                <a:lnTo>
                  <a:pt x="275" y="13"/>
                </a:lnTo>
                <a:lnTo>
                  <a:pt x="319" y="44"/>
                </a:lnTo>
                <a:lnTo>
                  <a:pt x="363" y="50"/>
                </a:lnTo>
                <a:lnTo>
                  <a:pt x="413" y="50"/>
                </a:lnTo>
                <a:lnTo>
                  <a:pt x="456" y="69"/>
                </a:lnTo>
                <a:lnTo>
                  <a:pt x="500" y="50"/>
                </a:lnTo>
                <a:lnTo>
                  <a:pt x="550" y="38"/>
                </a:lnTo>
                <a:lnTo>
                  <a:pt x="594" y="0"/>
                </a:lnTo>
                <a:lnTo>
                  <a:pt x="637" y="44"/>
                </a:lnTo>
                <a:lnTo>
                  <a:pt x="687" y="56"/>
                </a:lnTo>
                <a:lnTo>
                  <a:pt x="731" y="25"/>
                </a:lnTo>
                <a:lnTo>
                  <a:pt x="775" y="31"/>
                </a:lnTo>
                <a:lnTo>
                  <a:pt x="825" y="6"/>
                </a:lnTo>
                <a:lnTo>
                  <a:pt x="868" y="56"/>
                </a:lnTo>
                <a:lnTo>
                  <a:pt x="912" y="50"/>
                </a:lnTo>
                <a:lnTo>
                  <a:pt x="962" y="56"/>
                </a:lnTo>
                <a:lnTo>
                  <a:pt x="1006" y="100"/>
                </a:lnTo>
                <a:lnTo>
                  <a:pt x="1050" y="113"/>
                </a:lnTo>
                <a:lnTo>
                  <a:pt x="1100" y="144"/>
                </a:lnTo>
                <a:lnTo>
                  <a:pt x="1143" y="238"/>
                </a:lnTo>
                <a:lnTo>
                  <a:pt x="1187" y="306"/>
                </a:lnTo>
                <a:lnTo>
                  <a:pt x="1231" y="369"/>
                </a:lnTo>
                <a:lnTo>
                  <a:pt x="1281" y="394"/>
                </a:lnTo>
                <a:lnTo>
                  <a:pt x="1324" y="437"/>
                </a:lnTo>
                <a:lnTo>
                  <a:pt x="1368" y="462"/>
                </a:lnTo>
                <a:lnTo>
                  <a:pt x="1418" y="456"/>
                </a:lnTo>
                <a:lnTo>
                  <a:pt x="1462" y="450"/>
                </a:lnTo>
                <a:lnTo>
                  <a:pt x="1506" y="469"/>
                </a:lnTo>
                <a:lnTo>
                  <a:pt x="1556" y="469"/>
                </a:lnTo>
                <a:lnTo>
                  <a:pt x="1599" y="487"/>
                </a:lnTo>
                <a:lnTo>
                  <a:pt x="1643" y="462"/>
                </a:lnTo>
                <a:lnTo>
                  <a:pt x="1693" y="456"/>
                </a:lnTo>
                <a:lnTo>
                  <a:pt x="1737" y="481"/>
                </a:lnTo>
                <a:lnTo>
                  <a:pt x="1780" y="462"/>
                </a:lnTo>
                <a:lnTo>
                  <a:pt x="1830" y="456"/>
                </a:lnTo>
                <a:lnTo>
                  <a:pt x="1874" y="469"/>
                </a:lnTo>
                <a:lnTo>
                  <a:pt x="1918" y="481"/>
                </a:lnTo>
                <a:lnTo>
                  <a:pt x="1968" y="494"/>
                </a:lnTo>
                <a:lnTo>
                  <a:pt x="2012" y="469"/>
                </a:lnTo>
                <a:lnTo>
                  <a:pt x="2055" y="469"/>
                </a:lnTo>
                <a:lnTo>
                  <a:pt x="2099" y="456"/>
                </a:lnTo>
                <a:lnTo>
                  <a:pt x="2149" y="456"/>
                </a:lnTo>
                <a:lnTo>
                  <a:pt x="2193" y="481"/>
                </a:lnTo>
                <a:lnTo>
                  <a:pt x="2236" y="425"/>
                </a:lnTo>
              </a:path>
            </a:pathLst>
          </a:custGeom>
          <a:noFill/>
          <a:ln w="28575">
            <a:solidFill>
              <a:srgbClr val="CC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2" name="Freeform 5">
            <a:extLst>
              <a:ext uri="{FF2B5EF4-FFF2-40B4-BE49-F238E27FC236}">
                <a16:creationId xmlns:a16="http://schemas.microsoft.com/office/drawing/2014/main" id="{EE19913E-EC02-4806-8882-776B15C118A7}"/>
              </a:ext>
            </a:extLst>
          </p:cNvPr>
          <p:cNvSpPr>
            <a:spLocks/>
          </p:cNvSpPr>
          <p:nvPr/>
        </p:nvSpPr>
        <p:spPr bwMode="auto">
          <a:xfrm>
            <a:off x="9559806" y="3364679"/>
            <a:ext cx="1580147" cy="573431"/>
          </a:xfrm>
          <a:custGeom>
            <a:avLst/>
            <a:gdLst>
              <a:gd name="T0" fmla="*/ 0 w 2236"/>
              <a:gd name="T1" fmla="*/ 656 h 656"/>
              <a:gd name="T2" fmla="*/ 44 w 2236"/>
              <a:gd name="T3" fmla="*/ 650 h 656"/>
              <a:gd name="T4" fmla="*/ 94 w 2236"/>
              <a:gd name="T5" fmla="*/ 637 h 656"/>
              <a:gd name="T6" fmla="*/ 138 w 2236"/>
              <a:gd name="T7" fmla="*/ 631 h 656"/>
              <a:gd name="T8" fmla="*/ 181 w 2236"/>
              <a:gd name="T9" fmla="*/ 625 h 656"/>
              <a:gd name="T10" fmla="*/ 225 w 2236"/>
              <a:gd name="T11" fmla="*/ 631 h 656"/>
              <a:gd name="T12" fmla="*/ 275 w 2236"/>
              <a:gd name="T13" fmla="*/ 550 h 656"/>
              <a:gd name="T14" fmla="*/ 319 w 2236"/>
              <a:gd name="T15" fmla="*/ 575 h 656"/>
              <a:gd name="T16" fmla="*/ 363 w 2236"/>
              <a:gd name="T17" fmla="*/ 556 h 656"/>
              <a:gd name="T18" fmla="*/ 413 w 2236"/>
              <a:gd name="T19" fmla="*/ 525 h 656"/>
              <a:gd name="T20" fmla="*/ 456 w 2236"/>
              <a:gd name="T21" fmla="*/ 525 h 656"/>
              <a:gd name="T22" fmla="*/ 500 w 2236"/>
              <a:gd name="T23" fmla="*/ 475 h 656"/>
              <a:gd name="T24" fmla="*/ 550 w 2236"/>
              <a:gd name="T25" fmla="*/ 419 h 656"/>
              <a:gd name="T26" fmla="*/ 594 w 2236"/>
              <a:gd name="T27" fmla="*/ 344 h 656"/>
              <a:gd name="T28" fmla="*/ 637 w 2236"/>
              <a:gd name="T29" fmla="*/ 363 h 656"/>
              <a:gd name="T30" fmla="*/ 687 w 2236"/>
              <a:gd name="T31" fmla="*/ 319 h 656"/>
              <a:gd name="T32" fmla="*/ 731 w 2236"/>
              <a:gd name="T33" fmla="*/ 250 h 656"/>
              <a:gd name="T34" fmla="*/ 775 w 2236"/>
              <a:gd name="T35" fmla="*/ 219 h 656"/>
              <a:gd name="T36" fmla="*/ 825 w 2236"/>
              <a:gd name="T37" fmla="*/ 144 h 656"/>
              <a:gd name="T38" fmla="*/ 868 w 2236"/>
              <a:gd name="T39" fmla="*/ 157 h 656"/>
              <a:gd name="T40" fmla="*/ 912 w 2236"/>
              <a:gd name="T41" fmla="*/ 119 h 656"/>
              <a:gd name="T42" fmla="*/ 962 w 2236"/>
              <a:gd name="T43" fmla="*/ 82 h 656"/>
              <a:gd name="T44" fmla="*/ 1006 w 2236"/>
              <a:gd name="T45" fmla="*/ 75 h 656"/>
              <a:gd name="T46" fmla="*/ 1050 w 2236"/>
              <a:gd name="T47" fmla="*/ 38 h 656"/>
              <a:gd name="T48" fmla="*/ 1100 w 2236"/>
              <a:gd name="T49" fmla="*/ 0 h 656"/>
              <a:gd name="T50" fmla="*/ 1143 w 2236"/>
              <a:gd name="T51" fmla="*/ 7 h 656"/>
              <a:gd name="T52" fmla="*/ 1187 w 2236"/>
              <a:gd name="T53" fmla="*/ 32 h 656"/>
              <a:gd name="T54" fmla="*/ 1231 w 2236"/>
              <a:gd name="T55" fmla="*/ 50 h 656"/>
              <a:gd name="T56" fmla="*/ 1281 w 2236"/>
              <a:gd name="T57" fmla="*/ 50 h 656"/>
              <a:gd name="T58" fmla="*/ 1324 w 2236"/>
              <a:gd name="T59" fmla="*/ 82 h 656"/>
              <a:gd name="T60" fmla="*/ 1368 w 2236"/>
              <a:gd name="T61" fmla="*/ 125 h 656"/>
              <a:gd name="T62" fmla="*/ 1418 w 2236"/>
              <a:gd name="T63" fmla="*/ 157 h 656"/>
              <a:gd name="T64" fmla="*/ 1462 w 2236"/>
              <a:gd name="T65" fmla="*/ 175 h 656"/>
              <a:gd name="T66" fmla="*/ 1506 w 2236"/>
              <a:gd name="T67" fmla="*/ 244 h 656"/>
              <a:gd name="T68" fmla="*/ 1556 w 2236"/>
              <a:gd name="T69" fmla="*/ 288 h 656"/>
              <a:gd name="T70" fmla="*/ 1599 w 2236"/>
              <a:gd name="T71" fmla="*/ 338 h 656"/>
              <a:gd name="T72" fmla="*/ 1643 w 2236"/>
              <a:gd name="T73" fmla="*/ 369 h 656"/>
              <a:gd name="T74" fmla="*/ 1693 w 2236"/>
              <a:gd name="T75" fmla="*/ 400 h 656"/>
              <a:gd name="T76" fmla="*/ 1737 w 2236"/>
              <a:gd name="T77" fmla="*/ 450 h 656"/>
              <a:gd name="T78" fmla="*/ 1780 w 2236"/>
              <a:gd name="T79" fmla="*/ 469 h 656"/>
              <a:gd name="T80" fmla="*/ 1830 w 2236"/>
              <a:gd name="T81" fmla="*/ 494 h 656"/>
              <a:gd name="T82" fmla="*/ 1874 w 2236"/>
              <a:gd name="T83" fmla="*/ 531 h 656"/>
              <a:gd name="T84" fmla="*/ 1918 w 2236"/>
              <a:gd name="T85" fmla="*/ 569 h 656"/>
              <a:gd name="T86" fmla="*/ 1968 w 2236"/>
              <a:gd name="T87" fmla="*/ 606 h 656"/>
              <a:gd name="T88" fmla="*/ 2012 w 2236"/>
              <a:gd name="T89" fmla="*/ 594 h 656"/>
              <a:gd name="T90" fmla="*/ 2055 w 2236"/>
              <a:gd name="T91" fmla="*/ 606 h 656"/>
              <a:gd name="T92" fmla="*/ 2099 w 2236"/>
              <a:gd name="T93" fmla="*/ 612 h 656"/>
              <a:gd name="T94" fmla="*/ 2149 w 2236"/>
              <a:gd name="T95" fmla="*/ 625 h 656"/>
              <a:gd name="T96" fmla="*/ 2193 w 2236"/>
              <a:gd name="T97" fmla="*/ 650 h 656"/>
              <a:gd name="T98" fmla="*/ 2236 w 2236"/>
              <a:gd name="T99" fmla="*/ 594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6" h="656">
                <a:moveTo>
                  <a:pt x="0" y="656"/>
                </a:moveTo>
                <a:lnTo>
                  <a:pt x="44" y="650"/>
                </a:lnTo>
                <a:lnTo>
                  <a:pt x="94" y="637"/>
                </a:lnTo>
                <a:lnTo>
                  <a:pt x="138" y="631"/>
                </a:lnTo>
                <a:lnTo>
                  <a:pt x="181" y="625"/>
                </a:lnTo>
                <a:lnTo>
                  <a:pt x="225" y="631"/>
                </a:lnTo>
                <a:lnTo>
                  <a:pt x="275" y="550"/>
                </a:lnTo>
                <a:lnTo>
                  <a:pt x="319" y="575"/>
                </a:lnTo>
                <a:lnTo>
                  <a:pt x="363" y="556"/>
                </a:lnTo>
                <a:lnTo>
                  <a:pt x="413" y="525"/>
                </a:lnTo>
                <a:lnTo>
                  <a:pt x="456" y="525"/>
                </a:lnTo>
                <a:lnTo>
                  <a:pt x="500" y="475"/>
                </a:lnTo>
                <a:lnTo>
                  <a:pt x="550" y="419"/>
                </a:lnTo>
                <a:lnTo>
                  <a:pt x="594" y="344"/>
                </a:lnTo>
                <a:lnTo>
                  <a:pt x="637" y="363"/>
                </a:lnTo>
                <a:lnTo>
                  <a:pt x="687" y="319"/>
                </a:lnTo>
                <a:lnTo>
                  <a:pt x="731" y="250"/>
                </a:lnTo>
                <a:lnTo>
                  <a:pt x="775" y="219"/>
                </a:lnTo>
                <a:lnTo>
                  <a:pt x="825" y="144"/>
                </a:lnTo>
                <a:lnTo>
                  <a:pt x="868" y="157"/>
                </a:lnTo>
                <a:lnTo>
                  <a:pt x="912" y="119"/>
                </a:lnTo>
                <a:lnTo>
                  <a:pt x="962" y="82"/>
                </a:lnTo>
                <a:lnTo>
                  <a:pt x="1006" y="75"/>
                </a:lnTo>
                <a:lnTo>
                  <a:pt x="1050" y="38"/>
                </a:lnTo>
                <a:lnTo>
                  <a:pt x="1100" y="0"/>
                </a:lnTo>
                <a:lnTo>
                  <a:pt x="1143" y="7"/>
                </a:lnTo>
                <a:lnTo>
                  <a:pt x="1187" y="32"/>
                </a:lnTo>
                <a:lnTo>
                  <a:pt x="1231" y="50"/>
                </a:lnTo>
                <a:lnTo>
                  <a:pt x="1281" y="50"/>
                </a:lnTo>
                <a:lnTo>
                  <a:pt x="1324" y="82"/>
                </a:lnTo>
                <a:lnTo>
                  <a:pt x="1368" y="125"/>
                </a:lnTo>
                <a:lnTo>
                  <a:pt x="1418" y="157"/>
                </a:lnTo>
                <a:lnTo>
                  <a:pt x="1462" y="175"/>
                </a:lnTo>
                <a:lnTo>
                  <a:pt x="1506" y="244"/>
                </a:lnTo>
                <a:lnTo>
                  <a:pt x="1556" y="288"/>
                </a:lnTo>
                <a:lnTo>
                  <a:pt x="1599" y="338"/>
                </a:lnTo>
                <a:lnTo>
                  <a:pt x="1643" y="369"/>
                </a:lnTo>
                <a:lnTo>
                  <a:pt x="1693" y="400"/>
                </a:lnTo>
                <a:lnTo>
                  <a:pt x="1737" y="450"/>
                </a:lnTo>
                <a:lnTo>
                  <a:pt x="1780" y="469"/>
                </a:lnTo>
                <a:lnTo>
                  <a:pt x="1830" y="494"/>
                </a:lnTo>
                <a:lnTo>
                  <a:pt x="1874" y="531"/>
                </a:lnTo>
                <a:lnTo>
                  <a:pt x="1918" y="569"/>
                </a:lnTo>
                <a:lnTo>
                  <a:pt x="1968" y="606"/>
                </a:lnTo>
                <a:lnTo>
                  <a:pt x="2012" y="594"/>
                </a:lnTo>
                <a:lnTo>
                  <a:pt x="2055" y="606"/>
                </a:lnTo>
                <a:lnTo>
                  <a:pt x="2099" y="612"/>
                </a:lnTo>
                <a:lnTo>
                  <a:pt x="2149" y="625"/>
                </a:lnTo>
                <a:lnTo>
                  <a:pt x="2193" y="650"/>
                </a:lnTo>
                <a:lnTo>
                  <a:pt x="2236" y="594"/>
                </a:lnTo>
              </a:path>
            </a:pathLst>
          </a:custGeom>
          <a:noFill/>
          <a:ln w="285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3" name="Freeform 6">
            <a:extLst>
              <a:ext uri="{FF2B5EF4-FFF2-40B4-BE49-F238E27FC236}">
                <a16:creationId xmlns:a16="http://schemas.microsoft.com/office/drawing/2014/main" id="{3144BA50-023E-4C8B-8D67-3877182218B2}"/>
              </a:ext>
            </a:extLst>
          </p:cNvPr>
          <p:cNvSpPr>
            <a:spLocks/>
          </p:cNvSpPr>
          <p:nvPr/>
        </p:nvSpPr>
        <p:spPr bwMode="auto">
          <a:xfrm>
            <a:off x="9693128" y="4856461"/>
            <a:ext cx="1751263" cy="584946"/>
          </a:xfrm>
          <a:custGeom>
            <a:avLst/>
            <a:gdLst>
              <a:gd name="T0" fmla="*/ 0 w 2236"/>
              <a:gd name="T1" fmla="*/ 443 h 456"/>
              <a:gd name="T2" fmla="*/ 44 w 2236"/>
              <a:gd name="T3" fmla="*/ 437 h 456"/>
              <a:gd name="T4" fmla="*/ 94 w 2236"/>
              <a:gd name="T5" fmla="*/ 431 h 456"/>
              <a:gd name="T6" fmla="*/ 138 w 2236"/>
              <a:gd name="T7" fmla="*/ 437 h 456"/>
              <a:gd name="T8" fmla="*/ 181 w 2236"/>
              <a:gd name="T9" fmla="*/ 437 h 456"/>
              <a:gd name="T10" fmla="*/ 225 w 2236"/>
              <a:gd name="T11" fmla="*/ 449 h 456"/>
              <a:gd name="T12" fmla="*/ 275 w 2236"/>
              <a:gd name="T13" fmla="*/ 399 h 456"/>
              <a:gd name="T14" fmla="*/ 319 w 2236"/>
              <a:gd name="T15" fmla="*/ 437 h 456"/>
              <a:gd name="T16" fmla="*/ 363 w 2236"/>
              <a:gd name="T17" fmla="*/ 437 h 456"/>
              <a:gd name="T18" fmla="*/ 413 w 2236"/>
              <a:gd name="T19" fmla="*/ 437 h 456"/>
              <a:gd name="T20" fmla="*/ 456 w 2236"/>
              <a:gd name="T21" fmla="*/ 456 h 456"/>
              <a:gd name="T22" fmla="*/ 500 w 2236"/>
              <a:gd name="T23" fmla="*/ 437 h 456"/>
              <a:gd name="T24" fmla="*/ 550 w 2236"/>
              <a:gd name="T25" fmla="*/ 424 h 456"/>
              <a:gd name="T26" fmla="*/ 594 w 2236"/>
              <a:gd name="T27" fmla="*/ 387 h 456"/>
              <a:gd name="T28" fmla="*/ 637 w 2236"/>
              <a:gd name="T29" fmla="*/ 437 h 456"/>
              <a:gd name="T30" fmla="*/ 687 w 2236"/>
              <a:gd name="T31" fmla="*/ 443 h 456"/>
              <a:gd name="T32" fmla="*/ 731 w 2236"/>
              <a:gd name="T33" fmla="*/ 412 h 456"/>
              <a:gd name="T34" fmla="*/ 775 w 2236"/>
              <a:gd name="T35" fmla="*/ 418 h 456"/>
              <a:gd name="T36" fmla="*/ 825 w 2236"/>
              <a:gd name="T37" fmla="*/ 393 h 456"/>
              <a:gd name="T38" fmla="*/ 868 w 2236"/>
              <a:gd name="T39" fmla="*/ 443 h 456"/>
              <a:gd name="T40" fmla="*/ 912 w 2236"/>
              <a:gd name="T41" fmla="*/ 12 h 456"/>
              <a:gd name="T42" fmla="*/ 962 w 2236"/>
              <a:gd name="T43" fmla="*/ 12 h 456"/>
              <a:gd name="T44" fmla="*/ 1006 w 2236"/>
              <a:gd name="T45" fmla="*/ 37 h 456"/>
              <a:gd name="T46" fmla="*/ 1050 w 2236"/>
              <a:gd name="T47" fmla="*/ 18 h 456"/>
              <a:gd name="T48" fmla="*/ 1100 w 2236"/>
              <a:gd name="T49" fmla="*/ 0 h 456"/>
              <a:gd name="T50" fmla="*/ 1143 w 2236"/>
              <a:gd name="T51" fmla="*/ 25 h 456"/>
              <a:gd name="T52" fmla="*/ 1187 w 2236"/>
              <a:gd name="T53" fmla="*/ 25 h 456"/>
              <a:gd name="T54" fmla="*/ 1231 w 2236"/>
              <a:gd name="T55" fmla="*/ 18 h 456"/>
              <a:gd name="T56" fmla="*/ 1281 w 2236"/>
              <a:gd name="T57" fmla="*/ 0 h 456"/>
              <a:gd name="T58" fmla="*/ 1324 w 2236"/>
              <a:gd name="T59" fmla="*/ 0 h 456"/>
              <a:gd name="T60" fmla="*/ 1368 w 2236"/>
              <a:gd name="T61" fmla="*/ 424 h 456"/>
              <a:gd name="T62" fmla="*/ 1418 w 2236"/>
              <a:gd name="T63" fmla="*/ 424 h 456"/>
              <a:gd name="T64" fmla="*/ 1462 w 2236"/>
              <a:gd name="T65" fmla="*/ 412 h 456"/>
              <a:gd name="T66" fmla="*/ 1506 w 2236"/>
              <a:gd name="T67" fmla="*/ 431 h 456"/>
              <a:gd name="T68" fmla="*/ 1556 w 2236"/>
              <a:gd name="T69" fmla="*/ 437 h 456"/>
              <a:gd name="T70" fmla="*/ 1599 w 2236"/>
              <a:gd name="T71" fmla="*/ 449 h 456"/>
              <a:gd name="T72" fmla="*/ 1643 w 2236"/>
              <a:gd name="T73" fmla="*/ 424 h 456"/>
              <a:gd name="T74" fmla="*/ 1693 w 2236"/>
              <a:gd name="T75" fmla="*/ 418 h 456"/>
              <a:gd name="T76" fmla="*/ 1737 w 2236"/>
              <a:gd name="T77" fmla="*/ 443 h 456"/>
              <a:gd name="T78" fmla="*/ 1780 w 2236"/>
              <a:gd name="T79" fmla="*/ 424 h 456"/>
              <a:gd name="T80" fmla="*/ 1830 w 2236"/>
              <a:gd name="T81" fmla="*/ 424 h 456"/>
              <a:gd name="T82" fmla="*/ 1874 w 2236"/>
              <a:gd name="T83" fmla="*/ 431 h 456"/>
              <a:gd name="T84" fmla="*/ 1918 w 2236"/>
              <a:gd name="T85" fmla="*/ 443 h 456"/>
              <a:gd name="T86" fmla="*/ 1968 w 2236"/>
              <a:gd name="T87" fmla="*/ 456 h 456"/>
              <a:gd name="T88" fmla="*/ 2012 w 2236"/>
              <a:gd name="T89" fmla="*/ 437 h 456"/>
              <a:gd name="T90" fmla="*/ 2055 w 2236"/>
              <a:gd name="T91" fmla="*/ 431 h 456"/>
              <a:gd name="T92" fmla="*/ 2099 w 2236"/>
              <a:gd name="T93" fmla="*/ 418 h 456"/>
              <a:gd name="T94" fmla="*/ 2149 w 2236"/>
              <a:gd name="T95" fmla="*/ 424 h 456"/>
              <a:gd name="T96" fmla="*/ 2193 w 2236"/>
              <a:gd name="T97" fmla="*/ 443 h 456"/>
              <a:gd name="T98" fmla="*/ 2236 w 2236"/>
              <a:gd name="T99" fmla="*/ 387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6" h="456">
                <a:moveTo>
                  <a:pt x="0" y="443"/>
                </a:moveTo>
                <a:lnTo>
                  <a:pt x="44" y="437"/>
                </a:lnTo>
                <a:lnTo>
                  <a:pt x="94" y="431"/>
                </a:lnTo>
                <a:lnTo>
                  <a:pt x="138" y="437"/>
                </a:lnTo>
                <a:lnTo>
                  <a:pt x="181" y="437"/>
                </a:lnTo>
                <a:lnTo>
                  <a:pt x="225" y="449"/>
                </a:lnTo>
                <a:lnTo>
                  <a:pt x="275" y="399"/>
                </a:lnTo>
                <a:lnTo>
                  <a:pt x="319" y="437"/>
                </a:lnTo>
                <a:lnTo>
                  <a:pt x="363" y="437"/>
                </a:lnTo>
                <a:lnTo>
                  <a:pt x="413" y="437"/>
                </a:lnTo>
                <a:lnTo>
                  <a:pt x="456" y="456"/>
                </a:lnTo>
                <a:lnTo>
                  <a:pt x="500" y="437"/>
                </a:lnTo>
                <a:lnTo>
                  <a:pt x="550" y="424"/>
                </a:lnTo>
                <a:lnTo>
                  <a:pt x="594" y="387"/>
                </a:lnTo>
                <a:lnTo>
                  <a:pt x="637" y="437"/>
                </a:lnTo>
                <a:lnTo>
                  <a:pt x="687" y="443"/>
                </a:lnTo>
                <a:lnTo>
                  <a:pt x="731" y="412"/>
                </a:lnTo>
                <a:lnTo>
                  <a:pt x="775" y="418"/>
                </a:lnTo>
                <a:lnTo>
                  <a:pt x="825" y="393"/>
                </a:lnTo>
                <a:lnTo>
                  <a:pt x="868" y="443"/>
                </a:lnTo>
                <a:lnTo>
                  <a:pt x="912" y="12"/>
                </a:lnTo>
                <a:lnTo>
                  <a:pt x="962" y="12"/>
                </a:lnTo>
                <a:lnTo>
                  <a:pt x="1006" y="37"/>
                </a:lnTo>
                <a:lnTo>
                  <a:pt x="1050" y="18"/>
                </a:lnTo>
                <a:lnTo>
                  <a:pt x="1100" y="0"/>
                </a:lnTo>
                <a:lnTo>
                  <a:pt x="1143" y="25"/>
                </a:lnTo>
                <a:lnTo>
                  <a:pt x="1187" y="25"/>
                </a:lnTo>
                <a:lnTo>
                  <a:pt x="1231" y="18"/>
                </a:lnTo>
                <a:lnTo>
                  <a:pt x="1281" y="0"/>
                </a:lnTo>
                <a:lnTo>
                  <a:pt x="1324" y="0"/>
                </a:lnTo>
                <a:lnTo>
                  <a:pt x="1368" y="424"/>
                </a:lnTo>
                <a:lnTo>
                  <a:pt x="1418" y="424"/>
                </a:lnTo>
                <a:lnTo>
                  <a:pt x="1462" y="412"/>
                </a:lnTo>
                <a:lnTo>
                  <a:pt x="1506" y="431"/>
                </a:lnTo>
                <a:lnTo>
                  <a:pt x="1556" y="437"/>
                </a:lnTo>
                <a:lnTo>
                  <a:pt x="1599" y="449"/>
                </a:lnTo>
                <a:lnTo>
                  <a:pt x="1643" y="424"/>
                </a:lnTo>
                <a:lnTo>
                  <a:pt x="1693" y="418"/>
                </a:lnTo>
                <a:lnTo>
                  <a:pt x="1737" y="443"/>
                </a:lnTo>
                <a:lnTo>
                  <a:pt x="1780" y="424"/>
                </a:lnTo>
                <a:lnTo>
                  <a:pt x="1830" y="424"/>
                </a:lnTo>
                <a:lnTo>
                  <a:pt x="1874" y="431"/>
                </a:lnTo>
                <a:lnTo>
                  <a:pt x="1918" y="443"/>
                </a:lnTo>
                <a:lnTo>
                  <a:pt x="1968" y="456"/>
                </a:lnTo>
                <a:lnTo>
                  <a:pt x="2012" y="437"/>
                </a:lnTo>
                <a:lnTo>
                  <a:pt x="2055" y="431"/>
                </a:lnTo>
                <a:lnTo>
                  <a:pt x="2099" y="418"/>
                </a:lnTo>
                <a:lnTo>
                  <a:pt x="2149" y="424"/>
                </a:lnTo>
                <a:lnTo>
                  <a:pt x="2193" y="443"/>
                </a:lnTo>
                <a:lnTo>
                  <a:pt x="2236" y="387"/>
                </a:lnTo>
              </a:path>
            </a:pathLst>
          </a:custGeom>
          <a:noFill/>
          <a:ln w="285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Tree>
    <p:extLst>
      <p:ext uri="{BB962C8B-B14F-4D97-AF65-F5344CB8AC3E}">
        <p14:creationId xmlns:p14="http://schemas.microsoft.com/office/powerpoint/2010/main" val="147237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13B30C-09E9-4318-81EC-DAA96AFF4CBE}"/>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Σχέση σημείων σε εικόνα με εξαγωγή χαρακτηριστικών</a:t>
            </a:r>
            <a:endParaRPr lang="en-US" sz="4000" dirty="0">
              <a:solidFill>
                <a:srgbClr val="FFFFFF"/>
              </a:solidFill>
            </a:endParaRPr>
          </a:p>
        </p:txBody>
      </p:sp>
      <p:pic>
        <p:nvPicPr>
          <p:cNvPr id="6" name="image.png" descr="image.png">
            <a:extLst>
              <a:ext uri="{FF2B5EF4-FFF2-40B4-BE49-F238E27FC236}">
                <a16:creationId xmlns:a16="http://schemas.microsoft.com/office/drawing/2014/main" id="{A4433C22-0603-4A59-9900-D811B00C9AFC}"/>
              </a:ext>
            </a:extLst>
          </p:cNvPr>
          <p:cNvPicPr>
            <a:picLocks noChangeAspect="1"/>
          </p:cNvPicPr>
          <p:nvPr/>
        </p:nvPicPr>
        <p:blipFill>
          <a:blip r:embed="rId3"/>
          <a:stretch>
            <a:fillRect/>
          </a:stretch>
        </p:blipFill>
        <p:spPr>
          <a:xfrm>
            <a:off x="1726377" y="2993588"/>
            <a:ext cx="2678907" cy="2009180"/>
          </a:xfrm>
          <a:prstGeom prst="rect">
            <a:avLst/>
          </a:prstGeom>
          <a:ln w="12700">
            <a:miter lim="400000"/>
          </a:ln>
        </p:spPr>
      </p:pic>
      <p:pic>
        <p:nvPicPr>
          <p:cNvPr id="7" name="image.png" descr="image.png">
            <a:extLst>
              <a:ext uri="{FF2B5EF4-FFF2-40B4-BE49-F238E27FC236}">
                <a16:creationId xmlns:a16="http://schemas.microsoft.com/office/drawing/2014/main" id="{3A3E54D0-DE20-4BFA-BA58-913C8874C510}"/>
              </a:ext>
            </a:extLst>
          </p:cNvPr>
          <p:cNvPicPr>
            <a:picLocks noChangeAspect="1"/>
          </p:cNvPicPr>
          <p:nvPr/>
        </p:nvPicPr>
        <p:blipFill>
          <a:blip r:embed="rId4"/>
          <a:stretch>
            <a:fillRect/>
          </a:stretch>
        </p:blipFill>
        <p:spPr>
          <a:xfrm>
            <a:off x="4643649" y="2993588"/>
            <a:ext cx="2678907" cy="2009180"/>
          </a:xfrm>
          <a:prstGeom prst="rect">
            <a:avLst/>
          </a:prstGeom>
          <a:ln w="12700">
            <a:miter lim="400000"/>
          </a:ln>
        </p:spPr>
      </p:pic>
      <p:pic>
        <p:nvPicPr>
          <p:cNvPr id="9" name="image.png" descr="image.png">
            <a:extLst>
              <a:ext uri="{FF2B5EF4-FFF2-40B4-BE49-F238E27FC236}">
                <a16:creationId xmlns:a16="http://schemas.microsoft.com/office/drawing/2014/main" id="{0BC11448-693A-4DB8-909F-1B7CFC767590}"/>
              </a:ext>
            </a:extLst>
          </p:cNvPr>
          <p:cNvPicPr>
            <a:picLocks noChangeAspect="1"/>
          </p:cNvPicPr>
          <p:nvPr/>
        </p:nvPicPr>
        <p:blipFill>
          <a:blip r:embed="rId5"/>
          <a:stretch>
            <a:fillRect/>
          </a:stretch>
        </p:blipFill>
        <p:spPr>
          <a:xfrm>
            <a:off x="7761317" y="2993588"/>
            <a:ext cx="2678907" cy="2009180"/>
          </a:xfrm>
          <a:prstGeom prst="rect">
            <a:avLst/>
          </a:prstGeom>
          <a:ln w="12700">
            <a:miter lim="400000"/>
          </a:ln>
        </p:spPr>
      </p:pic>
      <p:sp>
        <p:nvSpPr>
          <p:cNvPr id="11" name="flat">
            <a:extLst>
              <a:ext uri="{FF2B5EF4-FFF2-40B4-BE49-F238E27FC236}">
                <a16:creationId xmlns:a16="http://schemas.microsoft.com/office/drawing/2014/main" id="{99D97741-7FCA-4989-9819-B8A5AE72208F}"/>
              </a:ext>
            </a:extLst>
          </p:cNvPr>
          <p:cNvSpPr txBox="1"/>
          <p:nvPr/>
        </p:nvSpPr>
        <p:spPr>
          <a:xfrm>
            <a:off x="2838623" y="5059200"/>
            <a:ext cx="432008" cy="438582"/>
          </a:xfrm>
          <a:prstGeom prst="rect">
            <a:avLst/>
          </a:prstGeom>
          <a:ln w="12700">
            <a:miter lim="400000"/>
          </a:ln>
          <a:extLst>
            <a:ext uri="{C572A759-6A51-4108-AA02-DFA0A04FC94B}">
              <ma14:wrappingTextBoxFlag xmlns="" xmlns:ma14="http://schemas.microsoft.com/office/mac/drawingml/2011/main" val="1"/>
            </a:ext>
          </a:extLst>
        </p:spPr>
        <p:txBody>
          <a:bodyPr wrap="none" lIns="32146" rIns="32146">
            <a:spAutoFit/>
          </a:bodyPr>
          <a:lstStyle>
            <a:lvl1pPr algn="l" defTabSz="914400">
              <a:defRPr sz="3200">
                <a:uFill>
                  <a:solidFill>
                    <a:srgbClr val="000000"/>
                  </a:solidFill>
                </a:uFill>
              </a:defRPr>
            </a:lvl1pPr>
          </a:lstStyle>
          <a:p>
            <a:pPr defTabSz="642915" hangingPunct="0">
              <a:defRPr/>
            </a:pPr>
            <a:r>
              <a:rPr sz="2250" kern="0">
                <a:solidFill>
                  <a:srgbClr val="000000"/>
                </a:solidFill>
                <a:latin typeface="Helvetica Light"/>
                <a:sym typeface="Helvetica Light"/>
              </a:rPr>
              <a:t>flat</a:t>
            </a:r>
          </a:p>
        </p:txBody>
      </p:sp>
      <p:sp>
        <p:nvSpPr>
          <p:cNvPr id="12" name="edge…">
            <a:extLst>
              <a:ext uri="{FF2B5EF4-FFF2-40B4-BE49-F238E27FC236}">
                <a16:creationId xmlns:a16="http://schemas.microsoft.com/office/drawing/2014/main" id="{54207DBC-2067-4946-B5CE-AD530B866B06}"/>
              </a:ext>
            </a:extLst>
          </p:cNvPr>
          <p:cNvSpPr txBox="1"/>
          <p:nvPr/>
        </p:nvSpPr>
        <p:spPr>
          <a:xfrm>
            <a:off x="5679378" y="5059200"/>
            <a:ext cx="686885" cy="784830"/>
          </a:xfrm>
          <a:prstGeom prst="rect">
            <a:avLst/>
          </a:prstGeom>
          <a:ln w="12700">
            <a:miter lim="400000"/>
          </a:ln>
          <a:extLst>
            <a:ext uri="{C572A759-6A51-4108-AA02-DFA0A04FC94B}">
              <ma14:wrappingTextBoxFlag xmlns="" xmlns:ma14="http://schemas.microsoft.com/office/mac/drawingml/2011/main" val="1"/>
            </a:ext>
          </a:extLst>
        </p:spPr>
        <p:txBody>
          <a:bodyPr wrap="none" lIns="32146" rIns="32146">
            <a:spAutoFit/>
          </a:bodyPr>
          <a:lstStyle/>
          <a:p>
            <a:pPr algn="ctr" defTabSz="642915" hangingPunct="0">
              <a:defRPr sz="3200">
                <a:uFill>
                  <a:solidFill>
                    <a:srgbClr val="000000"/>
                  </a:solidFill>
                </a:uFill>
              </a:defRPr>
            </a:pPr>
            <a:r>
              <a:rPr sz="2250" kern="0">
                <a:solidFill>
                  <a:srgbClr val="000000"/>
                </a:solidFill>
                <a:uFill>
                  <a:solidFill>
                    <a:srgbClr val="000000"/>
                  </a:solidFill>
                </a:uFill>
                <a:latin typeface="Helvetica Light"/>
                <a:sym typeface="Helvetica Light"/>
              </a:rPr>
              <a:t>edge</a:t>
            </a:r>
          </a:p>
          <a:p>
            <a:pPr algn="ctr" defTabSz="642915" hangingPunct="0">
              <a:defRPr sz="3200">
                <a:uFill>
                  <a:solidFill>
                    <a:srgbClr val="000000"/>
                  </a:solidFill>
                </a:uFill>
              </a:defRPr>
            </a:pPr>
            <a:r>
              <a:rPr sz="2250" kern="0">
                <a:solidFill>
                  <a:srgbClr val="000000"/>
                </a:solidFill>
                <a:uFill>
                  <a:solidFill>
                    <a:srgbClr val="000000"/>
                  </a:solidFill>
                </a:uFill>
                <a:latin typeface="Helvetica Light"/>
                <a:sym typeface="Helvetica Light"/>
              </a:rPr>
              <a:t>‘line’</a:t>
            </a:r>
          </a:p>
        </p:txBody>
      </p:sp>
      <p:sp>
        <p:nvSpPr>
          <p:cNvPr id="13" name="corner…">
            <a:extLst>
              <a:ext uri="{FF2B5EF4-FFF2-40B4-BE49-F238E27FC236}">
                <a16:creationId xmlns:a16="http://schemas.microsoft.com/office/drawing/2014/main" id="{AC42884E-D207-4C75-B6F5-C79C6CA78171}"/>
              </a:ext>
            </a:extLst>
          </p:cNvPr>
          <p:cNvSpPr txBox="1"/>
          <p:nvPr/>
        </p:nvSpPr>
        <p:spPr>
          <a:xfrm>
            <a:off x="8705675" y="5059200"/>
            <a:ext cx="869628" cy="784830"/>
          </a:xfrm>
          <a:prstGeom prst="rect">
            <a:avLst/>
          </a:prstGeom>
          <a:ln w="12700">
            <a:miter lim="400000"/>
          </a:ln>
          <a:extLst>
            <a:ext uri="{C572A759-6A51-4108-AA02-DFA0A04FC94B}">
              <ma14:wrappingTextBoxFlag xmlns="" xmlns:ma14="http://schemas.microsoft.com/office/mac/drawingml/2011/main" val="1"/>
            </a:ext>
          </a:extLst>
        </p:spPr>
        <p:txBody>
          <a:bodyPr wrap="none" lIns="32146" rIns="32146">
            <a:spAutoFit/>
          </a:bodyPr>
          <a:lstStyle/>
          <a:p>
            <a:pPr algn="ctr" defTabSz="642915" hangingPunct="0">
              <a:defRPr sz="3200">
                <a:uFill>
                  <a:solidFill>
                    <a:srgbClr val="000000"/>
                  </a:solidFill>
                </a:uFill>
              </a:defRPr>
            </a:pPr>
            <a:r>
              <a:rPr sz="2250" kern="0">
                <a:solidFill>
                  <a:srgbClr val="000000"/>
                </a:solidFill>
                <a:uFill>
                  <a:solidFill>
                    <a:srgbClr val="000000"/>
                  </a:solidFill>
                </a:uFill>
                <a:latin typeface="Helvetica Light"/>
                <a:sym typeface="Helvetica Light"/>
              </a:rPr>
              <a:t>corner</a:t>
            </a:r>
          </a:p>
          <a:p>
            <a:pPr algn="ctr" defTabSz="642915" hangingPunct="0">
              <a:defRPr sz="3200">
                <a:uFill>
                  <a:solidFill>
                    <a:srgbClr val="000000"/>
                  </a:solidFill>
                </a:uFill>
              </a:defRPr>
            </a:pPr>
            <a:r>
              <a:rPr sz="2250" kern="0">
                <a:solidFill>
                  <a:srgbClr val="000000"/>
                </a:solidFill>
                <a:uFill>
                  <a:solidFill>
                    <a:srgbClr val="000000"/>
                  </a:solidFill>
                </a:uFill>
                <a:latin typeface="Helvetica Light"/>
                <a:sym typeface="Helvetica Light"/>
              </a:rPr>
              <a:t>‘dot’</a:t>
            </a:r>
          </a:p>
        </p:txBody>
      </p:sp>
    </p:spTree>
    <p:extLst>
      <p:ext uri="{BB962C8B-B14F-4D97-AF65-F5344CB8AC3E}">
        <p14:creationId xmlns:p14="http://schemas.microsoft.com/office/powerpoint/2010/main" val="182403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CD25F73-34A3-4D00-9149-EA64F8C05538}"/>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Πως υπολογίζουμε τις ακμές;</a:t>
            </a:r>
            <a:endParaRPr lang="en-US" sz="4000" dirty="0">
              <a:solidFill>
                <a:srgbClr val="FFFFFF"/>
              </a:solidFill>
            </a:endParaRPr>
          </a:p>
        </p:txBody>
      </p:sp>
      <p:sp>
        <p:nvSpPr>
          <p:cNvPr id="3" name="Content Placeholder 2">
            <a:extLst>
              <a:ext uri="{FF2B5EF4-FFF2-40B4-BE49-F238E27FC236}">
                <a16:creationId xmlns:a16="http://schemas.microsoft.com/office/drawing/2014/main" id="{4078AD0F-56A5-400C-A43D-55683068FE20}"/>
              </a:ext>
            </a:extLst>
          </p:cNvPr>
          <p:cNvSpPr>
            <a:spLocks noGrp="1"/>
          </p:cNvSpPr>
          <p:nvPr>
            <p:ph idx="1"/>
          </p:nvPr>
        </p:nvSpPr>
        <p:spPr>
          <a:xfrm>
            <a:off x="825500" y="3092970"/>
            <a:ext cx="10187274" cy="2693976"/>
          </a:xfrm>
        </p:spPr>
        <p:txBody>
          <a:bodyPr>
            <a:normAutofit fontScale="92500" lnSpcReduction="20000"/>
          </a:bodyPr>
          <a:lstStyle/>
          <a:p>
            <a:pPr eaLnBrk="1" hangingPunct="1"/>
            <a:r>
              <a:rPr lang="en-US" altLang="zh-TW" sz="2400" dirty="0"/>
              <a:t>Use gradient G of intensity </a:t>
            </a:r>
            <a:r>
              <a:rPr lang="en-US" altLang="zh-TW" sz="2400" i="1" dirty="0"/>
              <a:t>[I(</a:t>
            </a:r>
            <a:r>
              <a:rPr lang="en-US" altLang="zh-TW" sz="2400" i="1" dirty="0" err="1"/>
              <a:t>x,y</a:t>
            </a:r>
            <a:r>
              <a:rPr lang="en-US" altLang="zh-TW" sz="2400" i="1" dirty="0"/>
              <a:t>)]</a:t>
            </a:r>
            <a:r>
              <a:rPr lang="en-US" altLang="zh-TW" sz="2400" dirty="0"/>
              <a:t> change, two methods</a:t>
            </a:r>
          </a:p>
          <a:p>
            <a:pPr eaLnBrk="1" hangingPunct="1"/>
            <a:r>
              <a:rPr lang="en-US" altLang="zh-TW" sz="2400" u="sng" dirty="0">
                <a:solidFill>
                  <a:srgbClr val="FF5050"/>
                </a:solidFill>
              </a:rPr>
              <a:t>First order gradient</a:t>
            </a:r>
          </a:p>
          <a:p>
            <a:pPr lvl="1" eaLnBrk="1" hangingPunct="1"/>
            <a:r>
              <a:rPr lang="en-US" altLang="zh-TW" sz="2000" i="1" dirty="0"/>
              <a:t>I(</a:t>
            </a:r>
            <a:r>
              <a:rPr lang="en-US" altLang="zh-TW" sz="2000" i="1" dirty="0" err="1"/>
              <a:t>x,y</a:t>
            </a:r>
            <a:r>
              <a:rPr lang="en-US" altLang="zh-TW" sz="2000" i="1" dirty="0"/>
              <a:t>)</a:t>
            </a:r>
            <a:r>
              <a:rPr lang="en-US" altLang="zh-TW" sz="2000" dirty="0"/>
              <a:t> is an edge if</a:t>
            </a:r>
            <a:r>
              <a:rPr lang="en-US" altLang="zh-TW" sz="2000" u="sng" dirty="0"/>
              <a:t> </a:t>
            </a:r>
          </a:p>
          <a:p>
            <a:pPr lvl="1" eaLnBrk="1" hangingPunct="1"/>
            <a:endParaRPr lang="en-US" altLang="zh-TW" sz="2000" dirty="0"/>
          </a:p>
          <a:p>
            <a:pPr eaLnBrk="1" hangingPunct="1"/>
            <a:endParaRPr lang="en-US" altLang="zh-TW" sz="2400" dirty="0"/>
          </a:p>
          <a:p>
            <a:pPr eaLnBrk="1" hangingPunct="1"/>
            <a:endParaRPr lang="en-US" altLang="zh-TW" sz="2400" u="sng" dirty="0"/>
          </a:p>
          <a:p>
            <a:pPr eaLnBrk="1" hangingPunct="1"/>
            <a:r>
              <a:rPr lang="en-US" altLang="zh-TW" sz="2400" u="sng" dirty="0">
                <a:solidFill>
                  <a:srgbClr val="FF5050"/>
                </a:solidFill>
              </a:rPr>
              <a:t>Second order gradient</a:t>
            </a:r>
            <a:r>
              <a:rPr lang="en-US" altLang="zh-TW" sz="2400" dirty="0"/>
              <a:t> (Laplacian operator)</a:t>
            </a:r>
          </a:p>
          <a:p>
            <a:pPr lvl="1" eaLnBrk="1" hangingPunct="1"/>
            <a:r>
              <a:rPr lang="en-US" altLang="zh-TW" sz="2000" i="1" dirty="0"/>
              <a:t>I(</a:t>
            </a:r>
            <a:r>
              <a:rPr lang="en-US" altLang="zh-TW" sz="2000" i="1" dirty="0" err="1"/>
              <a:t>x,y</a:t>
            </a:r>
            <a:r>
              <a:rPr lang="en-US" altLang="zh-TW" sz="2000" i="1" dirty="0"/>
              <a:t>)</a:t>
            </a:r>
            <a:r>
              <a:rPr lang="en-US" altLang="zh-TW" sz="2000" dirty="0"/>
              <a:t> is an edge if</a:t>
            </a:r>
            <a:endParaRPr lang="zh-TW" altLang="zh-TW" sz="2000" dirty="0"/>
          </a:p>
          <a:p>
            <a:pPr marL="0" indent="0">
              <a:buNone/>
            </a:pPr>
            <a:endParaRPr lang="en-US" sz="2000" dirty="0">
              <a:solidFill>
                <a:srgbClr val="000000"/>
              </a:solidFill>
            </a:endParaRPr>
          </a:p>
        </p:txBody>
      </p:sp>
      <p:graphicFrame>
        <p:nvGraphicFramePr>
          <p:cNvPr id="6" name="Object 24">
            <a:extLst>
              <a:ext uri="{FF2B5EF4-FFF2-40B4-BE49-F238E27FC236}">
                <a16:creationId xmlns:a16="http://schemas.microsoft.com/office/drawing/2014/main" id="{1C58FC09-99B1-4784-B2BB-8840CDD7077E}"/>
              </a:ext>
            </a:extLst>
          </p:cNvPr>
          <p:cNvGraphicFramePr>
            <a:graphicFrameLocks noChangeAspect="1"/>
          </p:cNvGraphicFramePr>
          <p:nvPr>
            <p:extLst>
              <p:ext uri="{D42A27DB-BD31-4B8C-83A1-F6EECF244321}">
                <p14:modId xmlns:p14="http://schemas.microsoft.com/office/powerpoint/2010/main" val="83048361"/>
              </p:ext>
            </p:extLst>
          </p:nvPr>
        </p:nvGraphicFramePr>
        <p:xfrm>
          <a:off x="2755900" y="3967768"/>
          <a:ext cx="5188586" cy="838200"/>
        </p:xfrm>
        <a:graphic>
          <a:graphicData uri="http://schemas.openxmlformats.org/presentationml/2006/ole">
            <mc:AlternateContent xmlns:mc="http://schemas.openxmlformats.org/markup-compatibility/2006">
              <mc:Choice xmlns:v="urn:schemas-microsoft-com:vml" Requires="v">
                <p:oleObj spid="_x0000_s1026" name="Equation" r:id="rId4" imgW="3301920" imgH="533160" progId="Equation.3">
                  <p:embed/>
                </p:oleObj>
              </mc:Choice>
              <mc:Fallback>
                <p:oleObj name="Equation" r:id="rId4" imgW="3301920" imgH="533160" progId="Equation.3">
                  <p:embed/>
                  <p:pic>
                    <p:nvPicPr>
                      <p:cNvPr id="6" name="Object 24">
                        <a:extLst>
                          <a:ext uri="{FF2B5EF4-FFF2-40B4-BE49-F238E27FC236}">
                            <a16:creationId xmlns:a16="http://schemas.microsoft.com/office/drawing/2014/main" id="{1C58FC09-99B1-4784-B2BB-8840CDD7077E}"/>
                          </a:ext>
                        </a:extLst>
                      </p:cNvPr>
                      <p:cNvPicPr>
                        <a:picLocks noGrp="1" noChangeAspect="1" noChangeArrowheads="1"/>
                      </p:cNvPicPr>
                      <p:nvPr/>
                    </p:nvPicPr>
                    <p:blipFill>
                      <a:blip r:embed="rId5"/>
                      <a:srcRect/>
                      <a:stretch>
                        <a:fillRect/>
                      </a:stretch>
                    </p:blipFill>
                    <p:spPr bwMode="auto">
                      <a:xfrm>
                        <a:off x="2755900" y="3967768"/>
                        <a:ext cx="5188586" cy="838200"/>
                      </a:xfrm>
                      <a:prstGeom prst="rect">
                        <a:avLst/>
                      </a:prstGeom>
                      <a:noFill/>
                      <a:ln>
                        <a:noFill/>
                      </a:ln>
                      <a:effectLst/>
                    </p:spPr>
                  </p:pic>
                </p:oleObj>
              </mc:Fallback>
            </mc:AlternateContent>
          </a:graphicData>
        </a:graphic>
      </p:graphicFrame>
      <p:graphicFrame>
        <p:nvGraphicFramePr>
          <p:cNvPr id="7" name="Object 26">
            <a:extLst>
              <a:ext uri="{FF2B5EF4-FFF2-40B4-BE49-F238E27FC236}">
                <a16:creationId xmlns:a16="http://schemas.microsoft.com/office/drawing/2014/main" id="{558FEFF9-23ED-4AAB-B6C2-B4A1221351F9}"/>
              </a:ext>
            </a:extLst>
          </p:cNvPr>
          <p:cNvGraphicFramePr>
            <a:graphicFrameLocks noChangeAspect="1"/>
          </p:cNvGraphicFramePr>
          <p:nvPr>
            <p:extLst>
              <p:ext uri="{D42A27DB-BD31-4B8C-83A1-F6EECF244321}">
                <p14:modId xmlns:p14="http://schemas.microsoft.com/office/powerpoint/2010/main" val="2983038650"/>
              </p:ext>
            </p:extLst>
          </p:nvPr>
        </p:nvGraphicFramePr>
        <p:xfrm>
          <a:off x="2755900" y="5893394"/>
          <a:ext cx="3951287" cy="768350"/>
        </p:xfrm>
        <a:graphic>
          <a:graphicData uri="http://schemas.openxmlformats.org/presentationml/2006/ole">
            <mc:AlternateContent xmlns:mc="http://schemas.openxmlformats.org/markup-compatibility/2006">
              <mc:Choice xmlns:v="urn:schemas-microsoft-com:vml" Requires="v">
                <p:oleObj spid="_x0000_s1027" name="Equation" r:id="rId6" imgW="2286000" imgH="444500" progId="Equation.3">
                  <p:embed/>
                </p:oleObj>
              </mc:Choice>
              <mc:Fallback>
                <p:oleObj name="Equation" r:id="rId6" imgW="2286000" imgH="444500" progId="Equation.3">
                  <p:embed/>
                  <p:pic>
                    <p:nvPicPr>
                      <p:cNvPr id="7" name="Object 26">
                        <a:extLst>
                          <a:ext uri="{FF2B5EF4-FFF2-40B4-BE49-F238E27FC236}">
                            <a16:creationId xmlns:a16="http://schemas.microsoft.com/office/drawing/2014/main" id="{558FEFF9-23ED-4AAB-B6C2-B4A1221351F9}"/>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5900" y="5893394"/>
                        <a:ext cx="3951287"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4">
            <a:extLst>
              <a:ext uri="{FF2B5EF4-FFF2-40B4-BE49-F238E27FC236}">
                <a16:creationId xmlns:a16="http://schemas.microsoft.com/office/drawing/2014/main" id="{C5447FA9-9CC0-41A3-BBF5-1819D8686642}"/>
              </a:ext>
            </a:extLst>
          </p:cNvPr>
          <p:cNvSpPr>
            <a:spLocks noChangeArrowheads="1"/>
          </p:cNvSpPr>
          <p:nvPr/>
        </p:nvSpPr>
        <p:spPr bwMode="auto">
          <a:xfrm>
            <a:off x="9537700" y="4386868"/>
            <a:ext cx="1828800" cy="18288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endParaRPr lang="en-US" altLang="en-US"/>
          </a:p>
        </p:txBody>
      </p:sp>
      <p:sp>
        <p:nvSpPr>
          <p:cNvPr id="11" name="Line 6">
            <a:extLst>
              <a:ext uri="{FF2B5EF4-FFF2-40B4-BE49-F238E27FC236}">
                <a16:creationId xmlns:a16="http://schemas.microsoft.com/office/drawing/2014/main" id="{5A48AD70-DA16-43CC-AAB0-A76FDA37259C}"/>
              </a:ext>
            </a:extLst>
          </p:cNvPr>
          <p:cNvSpPr>
            <a:spLocks noChangeShapeType="1"/>
          </p:cNvSpPr>
          <p:nvPr/>
        </p:nvSpPr>
        <p:spPr bwMode="auto">
          <a:xfrm>
            <a:off x="9461500" y="6291868"/>
            <a:ext cx="1447800"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7">
            <a:extLst>
              <a:ext uri="{FF2B5EF4-FFF2-40B4-BE49-F238E27FC236}">
                <a16:creationId xmlns:a16="http://schemas.microsoft.com/office/drawing/2014/main" id="{7624D9C4-60CF-48AB-A5F6-4354A9FD2FC0}"/>
              </a:ext>
            </a:extLst>
          </p:cNvPr>
          <p:cNvSpPr>
            <a:spLocks noChangeShapeType="1"/>
          </p:cNvSpPr>
          <p:nvPr/>
        </p:nvSpPr>
        <p:spPr bwMode="auto">
          <a:xfrm>
            <a:off x="10909300" y="5072668"/>
            <a:ext cx="0" cy="137160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8">
            <a:extLst>
              <a:ext uri="{FF2B5EF4-FFF2-40B4-BE49-F238E27FC236}">
                <a16:creationId xmlns:a16="http://schemas.microsoft.com/office/drawing/2014/main" id="{C0F4C4A5-7B04-48A3-94E6-10FB3BAA26ED}"/>
              </a:ext>
            </a:extLst>
          </p:cNvPr>
          <p:cNvSpPr>
            <a:spLocks noChangeShapeType="1"/>
          </p:cNvSpPr>
          <p:nvPr/>
        </p:nvSpPr>
        <p:spPr bwMode="auto">
          <a:xfrm flipV="1">
            <a:off x="9461500" y="4920268"/>
            <a:ext cx="0" cy="13716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9">
            <a:extLst>
              <a:ext uri="{FF2B5EF4-FFF2-40B4-BE49-F238E27FC236}">
                <a16:creationId xmlns:a16="http://schemas.microsoft.com/office/drawing/2014/main" id="{CCA81738-2A14-452F-AC8D-CF11E9727A75}"/>
              </a:ext>
            </a:extLst>
          </p:cNvPr>
          <p:cNvSpPr>
            <a:spLocks noChangeShapeType="1"/>
          </p:cNvSpPr>
          <p:nvPr/>
        </p:nvSpPr>
        <p:spPr bwMode="auto">
          <a:xfrm flipH="1">
            <a:off x="9309100" y="4920268"/>
            <a:ext cx="1524000" cy="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0">
            <a:extLst>
              <a:ext uri="{FF2B5EF4-FFF2-40B4-BE49-F238E27FC236}">
                <a16:creationId xmlns:a16="http://schemas.microsoft.com/office/drawing/2014/main" id="{D0B29A6F-1820-43C4-8103-526E2920D519}"/>
              </a:ext>
            </a:extLst>
          </p:cNvPr>
          <p:cNvSpPr txBox="1">
            <a:spLocks noChangeArrowheads="1"/>
          </p:cNvSpPr>
          <p:nvPr/>
        </p:nvSpPr>
        <p:spPr bwMode="auto">
          <a:xfrm>
            <a:off x="10528300" y="629186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pPr eaLnBrk="1" hangingPunct="1"/>
            <a:r>
              <a:rPr kumimoji="1" lang="en-US" altLang="zh-TW" sz="2400">
                <a:latin typeface="Times New Roman" pitchFamily="18" charset="0"/>
              </a:rPr>
              <a:t>x</a:t>
            </a:r>
          </a:p>
        </p:txBody>
      </p:sp>
      <p:sp>
        <p:nvSpPr>
          <p:cNvPr id="16" name="Text Box 11">
            <a:extLst>
              <a:ext uri="{FF2B5EF4-FFF2-40B4-BE49-F238E27FC236}">
                <a16:creationId xmlns:a16="http://schemas.microsoft.com/office/drawing/2014/main" id="{BB602AE4-881C-4EA6-914B-0FDBA42B4390}"/>
              </a:ext>
            </a:extLst>
          </p:cNvPr>
          <p:cNvSpPr txBox="1">
            <a:spLocks noChangeArrowheads="1"/>
          </p:cNvSpPr>
          <p:nvPr/>
        </p:nvSpPr>
        <p:spPr bwMode="auto">
          <a:xfrm>
            <a:off x="9080500" y="530126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pPr eaLnBrk="1" hangingPunct="1"/>
            <a:r>
              <a:rPr kumimoji="1" lang="en-US" altLang="zh-TW" sz="2400">
                <a:latin typeface="Times New Roman" pitchFamily="18" charset="0"/>
              </a:rPr>
              <a:t>y</a:t>
            </a:r>
          </a:p>
        </p:txBody>
      </p:sp>
      <p:sp>
        <p:nvSpPr>
          <p:cNvPr id="17" name="Text Box 12">
            <a:extLst>
              <a:ext uri="{FF2B5EF4-FFF2-40B4-BE49-F238E27FC236}">
                <a16:creationId xmlns:a16="http://schemas.microsoft.com/office/drawing/2014/main" id="{18E25809-E24C-4AEE-8FCF-0A3179E17CB2}"/>
              </a:ext>
            </a:extLst>
          </p:cNvPr>
          <p:cNvSpPr txBox="1">
            <a:spLocks noChangeArrowheads="1"/>
          </p:cNvSpPr>
          <p:nvPr/>
        </p:nvSpPr>
        <p:spPr bwMode="auto">
          <a:xfrm>
            <a:off x="10817225" y="4428143"/>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pPr eaLnBrk="1" hangingPunct="1"/>
            <a:r>
              <a:rPr kumimoji="1" lang="en-US" altLang="zh-TW" sz="2400">
                <a:latin typeface="Times New Roman" pitchFamily="18" charset="0"/>
              </a:rPr>
              <a:t>I(x,y)</a:t>
            </a:r>
          </a:p>
        </p:txBody>
      </p:sp>
      <p:sp>
        <p:nvSpPr>
          <p:cNvPr id="18" name="Line 15">
            <a:extLst>
              <a:ext uri="{FF2B5EF4-FFF2-40B4-BE49-F238E27FC236}">
                <a16:creationId xmlns:a16="http://schemas.microsoft.com/office/drawing/2014/main" id="{62659D3C-6FB0-4878-8D0F-3FBB9A341173}"/>
              </a:ext>
            </a:extLst>
          </p:cNvPr>
          <p:cNvSpPr>
            <a:spLocks noChangeShapeType="1"/>
          </p:cNvSpPr>
          <p:nvPr/>
        </p:nvSpPr>
        <p:spPr bwMode="auto">
          <a:xfrm>
            <a:off x="9973326" y="3853468"/>
            <a:ext cx="897874" cy="1064602"/>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9" name="Group 22">
            <a:extLst>
              <a:ext uri="{FF2B5EF4-FFF2-40B4-BE49-F238E27FC236}">
                <a16:creationId xmlns:a16="http://schemas.microsoft.com/office/drawing/2014/main" id="{F84E6BD9-2A90-4FA4-A928-28693666D657}"/>
              </a:ext>
            </a:extLst>
          </p:cNvPr>
          <p:cNvGrpSpPr>
            <a:grpSpLocks/>
          </p:cNvGrpSpPr>
          <p:nvPr/>
        </p:nvGrpSpPr>
        <p:grpSpPr bwMode="auto">
          <a:xfrm>
            <a:off x="8385826" y="2634268"/>
            <a:ext cx="2755900" cy="1219200"/>
            <a:chOff x="4072" y="624"/>
            <a:chExt cx="1736" cy="768"/>
          </a:xfrm>
        </p:grpSpPr>
        <p:sp>
          <p:nvSpPr>
            <p:cNvPr id="20" name="Rectangle 13">
              <a:extLst>
                <a:ext uri="{FF2B5EF4-FFF2-40B4-BE49-F238E27FC236}">
                  <a16:creationId xmlns:a16="http://schemas.microsoft.com/office/drawing/2014/main" id="{087AC72C-BAB6-4EEB-9D6B-5399DAA57031}"/>
                </a:ext>
              </a:extLst>
            </p:cNvPr>
            <p:cNvSpPr>
              <a:spLocks noChangeArrowheads="1"/>
            </p:cNvSpPr>
            <p:nvPr/>
          </p:nvSpPr>
          <p:spPr bwMode="auto">
            <a:xfrm>
              <a:off x="4080" y="624"/>
              <a:ext cx="1680" cy="76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endParaRPr lang="en-US" altLang="en-US"/>
            </a:p>
          </p:txBody>
        </p:sp>
        <p:sp>
          <p:nvSpPr>
            <p:cNvPr id="21" name="Text Box 14">
              <a:extLst>
                <a:ext uri="{FF2B5EF4-FFF2-40B4-BE49-F238E27FC236}">
                  <a16:creationId xmlns:a16="http://schemas.microsoft.com/office/drawing/2014/main" id="{3FD4955E-7DAE-44C6-B273-39032E736792}"/>
                </a:ext>
              </a:extLst>
            </p:cNvPr>
            <p:cNvSpPr txBox="1">
              <a:spLocks noChangeArrowheads="1"/>
            </p:cNvSpPr>
            <p:nvPr/>
          </p:nvSpPr>
          <p:spPr bwMode="auto">
            <a:xfrm>
              <a:off x="4072" y="624"/>
              <a:ext cx="173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pPr eaLnBrk="1" hangingPunct="1"/>
              <a:r>
                <a:rPr kumimoji="1" lang="en-US" altLang="zh-TW" sz="2400">
                  <a:latin typeface="Times New Roman" pitchFamily="18" charset="0"/>
                </a:rPr>
                <a:t>I(x,y+1)   I(x+1,y+1)</a:t>
              </a:r>
            </a:p>
            <a:p>
              <a:pPr eaLnBrk="1" hangingPunct="1"/>
              <a:endParaRPr kumimoji="1" lang="en-US" altLang="zh-TW" sz="2400">
                <a:latin typeface="Times New Roman" pitchFamily="18" charset="0"/>
              </a:endParaRPr>
            </a:p>
            <a:p>
              <a:pPr eaLnBrk="1" hangingPunct="1"/>
              <a:r>
                <a:rPr kumimoji="1" lang="en-US" altLang="zh-TW" sz="2400">
                  <a:latin typeface="Times New Roman" pitchFamily="18" charset="0"/>
                </a:rPr>
                <a:t>I(x,y)        I(x+1,y)</a:t>
              </a:r>
            </a:p>
          </p:txBody>
        </p:sp>
        <p:sp>
          <p:nvSpPr>
            <p:cNvPr id="22" name="Line 16">
              <a:extLst>
                <a:ext uri="{FF2B5EF4-FFF2-40B4-BE49-F238E27FC236}">
                  <a16:creationId xmlns:a16="http://schemas.microsoft.com/office/drawing/2014/main" id="{8CD073C9-E949-4B85-961D-3662B49ECA3B}"/>
                </a:ext>
              </a:extLst>
            </p:cNvPr>
            <p:cNvSpPr>
              <a:spLocks noChangeShapeType="1"/>
            </p:cNvSpPr>
            <p:nvPr/>
          </p:nvSpPr>
          <p:spPr bwMode="auto">
            <a:xfrm>
              <a:off x="4080" y="1008"/>
              <a:ext cx="168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7">
              <a:extLst>
                <a:ext uri="{FF2B5EF4-FFF2-40B4-BE49-F238E27FC236}">
                  <a16:creationId xmlns:a16="http://schemas.microsoft.com/office/drawing/2014/main" id="{E3FBC146-076D-4FCD-8D09-7850237FB1E9}"/>
                </a:ext>
              </a:extLst>
            </p:cNvPr>
            <p:cNvSpPr>
              <a:spLocks noChangeShapeType="1"/>
            </p:cNvSpPr>
            <p:nvPr/>
          </p:nvSpPr>
          <p:spPr bwMode="auto">
            <a:xfrm>
              <a:off x="4848" y="624"/>
              <a:ext cx="0" cy="7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 name="Rectangle 18">
            <a:extLst>
              <a:ext uri="{FF2B5EF4-FFF2-40B4-BE49-F238E27FC236}">
                <a16:creationId xmlns:a16="http://schemas.microsoft.com/office/drawing/2014/main" id="{EE4BD897-3A27-49CB-8CF9-460F8CBA7696}"/>
              </a:ext>
            </a:extLst>
          </p:cNvPr>
          <p:cNvSpPr>
            <a:spLocks noChangeArrowheads="1"/>
          </p:cNvSpPr>
          <p:nvPr/>
        </p:nvSpPr>
        <p:spPr bwMode="auto">
          <a:xfrm>
            <a:off x="10833100" y="4920268"/>
            <a:ext cx="152400" cy="1524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endParaRPr lang="en-US" altLang="en-US"/>
          </a:p>
        </p:txBody>
      </p:sp>
      <p:sp>
        <p:nvSpPr>
          <p:cNvPr id="25" name="Line 19">
            <a:extLst>
              <a:ext uri="{FF2B5EF4-FFF2-40B4-BE49-F238E27FC236}">
                <a16:creationId xmlns:a16="http://schemas.microsoft.com/office/drawing/2014/main" id="{525F3349-1E69-4B2F-9849-5753385F667A}"/>
              </a:ext>
            </a:extLst>
          </p:cNvPr>
          <p:cNvSpPr>
            <a:spLocks noChangeShapeType="1"/>
          </p:cNvSpPr>
          <p:nvPr/>
        </p:nvSpPr>
        <p:spPr bwMode="auto">
          <a:xfrm>
            <a:off x="10833100" y="4996468"/>
            <a:ext cx="15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0">
            <a:extLst>
              <a:ext uri="{FF2B5EF4-FFF2-40B4-BE49-F238E27FC236}">
                <a16:creationId xmlns:a16="http://schemas.microsoft.com/office/drawing/2014/main" id="{40D17D52-AAC5-488D-A54C-6FC1CB95007F}"/>
              </a:ext>
            </a:extLst>
          </p:cNvPr>
          <p:cNvSpPr>
            <a:spLocks noChangeShapeType="1"/>
          </p:cNvSpPr>
          <p:nvPr/>
        </p:nvSpPr>
        <p:spPr bwMode="auto">
          <a:xfrm>
            <a:off x="10909300" y="4920268"/>
            <a:ext cx="0" cy="152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39098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00E8062-08DA-43D6-8328-E953064F5396}"/>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Με απλά λόγια</a:t>
            </a:r>
            <a:endParaRPr lang="en-US" sz="4000" dirty="0">
              <a:solidFill>
                <a:srgbClr val="FFFFFF"/>
              </a:solidFill>
            </a:endParaRPr>
          </a:p>
        </p:txBody>
      </p:sp>
      <p:sp>
        <p:nvSpPr>
          <p:cNvPr id="17" name="Freeform 4">
            <a:extLst>
              <a:ext uri="{FF2B5EF4-FFF2-40B4-BE49-F238E27FC236}">
                <a16:creationId xmlns:a16="http://schemas.microsoft.com/office/drawing/2014/main" id="{79967BE9-B5B7-4357-A7A9-0A52AD6F5D33}"/>
              </a:ext>
            </a:extLst>
          </p:cNvPr>
          <p:cNvSpPr>
            <a:spLocks/>
          </p:cNvSpPr>
          <p:nvPr/>
        </p:nvSpPr>
        <p:spPr bwMode="auto">
          <a:xfrm>
            <a:off x="1179226" y="3306386"/>
            <a:ext cx="2057400" cy="546100"/>
          </a:xfrm>
          <a:custGeom>
            <a:avLst/>
            <a:gdLst>
              <a:gd name="T0" fmla="*/ 0 w 1296"/>
              <a:gd name="T1" fmla="*/ 2147483647 h 720"/>
              <a:gd name="T2" fmla="*/ 2147483647 w 1296"/>
              <a:gd name="T3" fmla="*/ 2147483647 h 720"/>
              <a:gd name="T4" fmla="*/ 2147483647 w 1296"/>
              <a:gd name="T5" fmla="*/ 2147483647 h 720"/>
              <a:gd name="T6" fmla="*/ 2147483647 w 1296"/>
              <a:gd name="T7" fmla="*/ 2147483647 h 7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6" h="720">
                <a:moveTo>
                  <a:pt x="0" y="632"/>
                </a:moveTo>
                <a:cubicBezTo>
                  <a:pt x="200" y="676"/>
                  <a:pt x="400" y="720"/>
                  <a:pt x="528" y="632"/>
                </a:cubicBezTo>
                <a:cubicBezTo>
                  <a:pt x="656" y="544"/>
                  <a:pt x="640" y="208"/>
                  <a:pt x="768" y="104"/>
                </a:cubicBezTo>
                <a:cubicBezTo>
                  <a:pt x="896" y="0"/>
                  <a:pt x="1096" y="4"/>
                  <a:pt x="1296" y="8"/>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Freeform 6">
            <a:extLst>
              <a:ext uri="{FF2B5EF4-FFF2-40B4-BE49-F238E27FC236}">
                <a16:creationId xmlns:a16="http://schemas.microsoft.com/office/drawing/2014/main" id="{96E578F4-2418-4F10-99F9-2F39E8594F79}"/>
              </a:ext>
            </a:extLst>
          </p:cNvPr>
          <p:cNvSpPr>
            <a:spLocks/>
          </p:cNvSpPr>
          <p:nvPr/>
        </p:nvSpPr>
        <p:spPr bwMode="auto">
          <a:xfrm>
            <a:off x="1331626" y="4906586"/>
            <a:ext cx="1828800" cy="800100"/>
          </a:xfrm>
          <a:custGeom>
            <a:avLst/>
            <a:gdLst>
              <a:gd name="T0" fmla="*/ 0 w 1152"/>
              <a:gd name="T1" fmla="*/ 2147483647 h 504"/>
              <a:gd name="T2" fmla="*/ 2147483647 w 1152"/>
              <a:gd name="T3" fmla="*/ 2147483647 h 504"/>
              <a:gd name="T4" fmla="*/ 2147483647 w 1152"/>
              <a:gd name="T5" fmla="*/ 2147483647 h 504"/>
              <a:gd name="T6" fmla="*/ 2147483647 w 1152"/>
              <a:gd name="T7" fmla="*/ 2147483647 h 504"/>
              <a:gd name="T8" fmla="*/ 2147483647 w 1152"/>
              <a:gd name="T9" fmla="*/ 2147483647 h 504"/>
              <a:gd name="T10" fmla="*/ 2147483647 w 1152"/>
              <a:gd name="T11" fmla="*/ 2147483647 h 5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2" h="504">
                <a:moveTo>
                  <a:pt x="0" y="272"/>
                </a:moveTo>
                <a:cubicBezTo>
                  <a:pt x="192" y="292"/>
                  <a:pt x="384" y="312"/>
                  <a:pt x="480" y="272"/>
                </a:cubicBezTo>
                <a:cubicBezTo>
                  <a:pt x="576" y="232"/>
                  <a:pt x="544" y="0"/>
                  <a:pt x="576" y="32"/>
                </a:cubicBezTo>
                <a:cubicBezTo>
                  <a:pt x="608" y="64"/>
                  <a:pt x="640" y="424"/>
                  <a:pt x="672" y="464"/>
                </a:cubicBezTo>
                <a:cubicBezTo>
                  <a:pt x="704" y="504"/>
                  <a:pt x="688" y="312"/>
                  <a:pt x="768" y="272"/>
                </a:cubicBezTo>
                <a:cubicBezTo>
                  <a:pt x="848" y="232"/>
                  <a:pt x="1000" y="228"/>
                  <a:pt x="1152" y="224"/>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Freeform 7">
            <a:extLst>
              <a:ext uri="{FF2B5EF4-FFF2-40B4-BE49-F238E27FC236}">
                <a16:creationId xmlns:a16="http://schemas.microsoft.com/office/drawing/2014/main" id="{9017AB94-A2F6-49D8-9C6C-44F43799A3E1}"/>
              </a:ext>
            </a:extLst>
          </p:cNvPr>
          <p:cNvSpPr>
            <a:spLocks/>
          </p:cNvSpPr>
          <p:nvPr/>
        </p:nvSpPr>
        <p:spPr bwMode="auto">
          <a:xfrm>
            <a:off x="1331626" y="3992186"/>
            <a:ext cx="1905000" cy="533400"/>
          </a:xfrm>
          <a:custGeom>
            <a:avLst/>
            <a:gdLst>
              <a:gd name="T0" fmla="*/ 0 w 1200"/>
              <a:gd name="T1" fmla="*/ 2147483647 h 336"/>
              <a:gd name="T2" fmla="*/ 2147483647 w 1200"/>
              <a:gd name="T3" fmla="*/ 2147483647 h 336"/>
              <a:gd name="T4" fmla="*/ 2147483647 w 1200"/>
              <a:gd name="T5" fmla="*/ 0 h 336"/>
              <a:gd name="T6" fmla="*/ 2147483647 w 1200"/>
              <a:gd name="T7" fmla="*/ 2147483647 h 336"/>
              <a:gd name="T8" fmla="*/ 2147483647 w 1200"/>
              <a:gd name="T9" fmla="*/ 2147483647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 h="336">
                <a:moveTo>
                  <a:pt x="0" y="288"/>
                </a:moveTo>
                <a:cubicBezTo>
                  <a:pt x="208" y="312"/>
                  <a:pt x="416" y="336"/>
                  <a:pt x="528" y="288"/>
                </a:cubicBezTo>
                <a:cubicBezTo>
                  <a:pt x="640" y="240"/>
                  <a:pt x="632" y="0"/>
                  <a:pt x="672" y="0"/>
                </a:cubicBezTo>
                <a:cubicBezTo>
                  <a:pt x="712" y="0"/>
                  <a:pt x="680" y="240"/>
                  <a:pt x="768" y="288"/>
                </a:cubicBezTo>
                <a:cubicBezTo>
                  <a:pt x="856" y="336"/>
                  <a:pt x="1028" y="312"/>
                  <a:pt x="1200" y="288"/>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8">
            <a:extLst>
              <a:ext uri="{FF2B5EF4-FFF2-40B4-BE49-F238E27FC236}">
                <a16:creationId xmlns:a16="http://schemas.microsoft.com/office/drawing/2014/main" id="{7A924309-960E-4AA2-81F6-D061AB4A75B1}"/>
              </a:ext>
            </a:extLst>
          </p:cNvPr>
          <p:cNvSpPr>
            <a:spLocks noChangeShapeType="1"/>
          </p:cNvSpPr>
          <p:nvPr/>
        </p:nvSpPr>
        <p:spPr bwMode="auto">
          <a:xfrm>
            <a:off x="1217326" y="4230311"/>
            <a:ext cx="2057400" cy="0"/>
          </a:xfrm>
          <a:prstGeom prst="line">
            <a:avLst/>
          </a:prstGeom>
          <a:noFill/>
          <a:ln w="12700">
            <a:solidFill>
              <a:srgbClr val="FF505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9">
            <a:extLst>
              <a:ext uri="{FF2B5EF4-FFF2-40B4-BE49-F238E27FC236}">
                <a16:creationId xmlns:a16="http://schemas.microsoft.com/office/drawing/2014/main" id="{85F87BE4-0C4C-44A3-8AB1-37E5460ECE70}"/>
              </a:ext>
            </a:extLst>
          </p:cNvPr>
          <p:cNvSpPr>
            <a:spLocks noChangeShapeType="1"/>
          </p:cNvSpPr>
          <p:nvPr/>
        </p:nvSpPr>
        <p:spPr bwMode="auto">
          <a:xfrm>
            <a:off x="1255426" y="5287586"/>
            <a:ext cx="2057400" cy="0"/>
          </a:xfrm>
          <a:prstGeom prst="line">
            <a:avLst/>
          </a:prstGeom>
          <a:noFill/>
          <a:ln w="12700">
            <a:solidFill>
              <a:srgbClr val="FF505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2" name="Straight Arrow Connector 2">
            <a:extLst>
              <a:ext uri="{FF2B5EF4-FFF2-40B4-BE49-F238E27FC236}">
                <a16:creationId xmlns:a16="http://schemas.microsoft.com/office/drawing/2014/main" id="{B2D6D23A-47E0-4CBC-B30F-0645C2EFE415}"/>
              </a:ext>
            </a:extLst>
          </p:cNvPr>
          <p:cNvCxnSpPr>
            <a:cxnSpLocks noChangeShapeType="1"/>
          </p:cNvCxnSpPr>
          <p:nvPr/>
        </p:nvCxnSpPr>
        <p:spPr bwMode="auto">
          <a:xfrm flipV="1">
            <a:off x="1141126" y="2938086"/>
            <a:ext cx="0" cy="914400"/>
          </a:xfrm>
          <a:prstGeom prst="straightConnector1">
            <a:avLst/>
          </a:prstGeom>
          <a:noFill/>
          <a:ln w="12700" algn="ctr">
            <a:solidFill>
              <a:schemeClr val="tx1"/>
            </a:solidFill>
            <a:prstDash val="dash"/>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16">
            <a:extLst>
              <a:ext uri="{FF2B5EF4-FFF2-40B4-BE49-F238E27FC236}">
                <a16:creationId xmlns:a16="http://schemas.microsoft.com/office/drawing/2014/main" id="{BB08BF65-1E50-49CF-9C4E-CB7E37D71C7E}"/>
              </a:ext>
            </a:extLst>
          </p:cNvPr>
          <p:cNvCxnSpPr>
            <a:cxnSpLocks noChangeShapeType="1"/>
          </p:cNvCxnSpPr>
          <p:nvPr/>
        </p:nvCxnSpPr>
        <p:spPr bwMode="auto">
          <a:xfrm>
            <a:off x="1141126" y="3852486"/>
            <a:ext cx="2133600" cy="0"/>
          </a:xfrm>
          <a:prstGeom prst="straightConnector1">
            <a:avLst/>
          </a:prstGeom>
          <a:noFill/>
          <a:ln w="12700" algn="ctr">
            <a:solidFill>
              <a:schemeClr val="tx1"/>
            </a:solidFill>
            <a:prstDash val="dash"/>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5">
            <a:extLst>
              <a:ext uri="{FF2B5EF4-FFF2-40B4-BE49-F238E27FC236}">
                <a16:creationId xmlns:a16="http://schemas.microsoft.com/office/drawing/2014/main" id="{7C8D293B-BA88-49FB-9483-851C1121DA1F}"/>
              </a:ext>
            </a:extLst>
          </p:cNvPr>
          <p:cNvSpPr txBox="1">
            <a:spLocks noChangeArrowheads="1"/>
          </p:cNvSpPr>
          <p:nvPr/>
        </p:nvSpPr>
        <p:spPr bwMode="auto">
          <a:xfrm>
            <a:off x="3228689" y="3668336"/>
            <a:ext cx="320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x</a:t>
            </a:r>
          </a:p>
        </p:txBody>
      </p:sp>
      <p:sp>
        <p:nvSpPr>
          <p:cNvPr id="25" name="TextBox 20">
            <a:extLst>
              <a:ext uri="{FF2B5EF4-FFF2-40B4-BE49-F238E27FC236}">
                <a16:creationId xmlns:a16="http://schemas.microsoft.com/office/drawing/2014/main" id="{4BF9593D-688B-454F-B873-F5B825E104FA}"/>
              </a:ext>
            </a:extLst>
          </p:cNvPr>
          <p:cNvSpPr txBox="1">
            <a:spLocks noChangeArrowheads="1"/>
          </p:cNvSpPr>
          <p:nvPr/>
        </p:nvSpPr>
        <p:spPr bwMode="auto">
          <a:xfrm>
            <a:off x="1183989" y="2753936"/>
            <a:ext cx="846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I(x,y)</a:t>
            </a:r>
          </a:p>
        </p:txBody>
      </p:sp>
      <p:cxnSp>
        <p:nvCxnSpPr>
          <p:cNvPr id="26" name="Straight Arrow Connector 21">
            <a:extLst>
              <a:ext uri="{FF2B5EF4-FFF2-40B4-BE49-F238E27FC236}">
                <a16:creationId xmlns:a16="http://schemas.microsoft.com/office/drawing/2014/main" id="{98C2F489-79DC-4384-B220-0290DFFBE07D}"/>
              </a:ext>
            </a:extLst>
          </p:cNvPr>
          <p:cNvCxnSpPr>
            <a:cxnSpLocks noChangeShapeType="1"/>
          </p:cNvCxnSpPr>
          <p:nvPr/>
        </p:nvCxnSpPr>
        <p:spPr bwMode="auto">
          <a:xfrm>
            <a:off x="1255426" y="4677986"/>
            <a:ext cx="2133600" cy="0"/>
          </a:xfrm>
          <a:prstGeom prst="straightConnector1">
            <a:avLst/>
          </a:prstGeom>
          <a:noFill/>
          <a:ln w="12700" algn="ctr">
            <a:solidFill>
              <a:schemeClr val="tx1"/>
            </a:solidFill>
            <a:prstDash val="dash"/>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2">
            <a:extLst>
              <a:ext uri="{FF2B5EF4-FFF2-40B4-BE49-F238E27FC236}">
                <a16:creationId xmlns:a16="http://schemas.microsoft.com/office/drawing/2014/main" id="{A1341F69-437F-4A52-894C-46DBCAF24BA9}"/>
              </a:ext>
            </a:extLst>
          </p:cNvPr>
          <p:cNvSpPr txBox="1">
            <a:spLocks noChangeArrowheads="1"/>
          </p:cNvSpPr>
          <p:nvPr/>
        </p:nvSpPr>
        <p:spPr bwMode="auto">
          <a:xfrm>
            <a:off x="3389026" y="4422399"/>
            <a:ext cx="320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x</a:t>
            </a:r>
          </a:p>
        </p:txBody>
      </p:sp>
      <p:sp>
        <p:nvSpPr>
          <p:cNvPr id="28" name="TextBox 23">
            <a:extLst>
              <a:ext uri="{FF2B5EF4-FFF2-40B4-BE49-F238E27FC236}">
                <a16:creationId xmlns:a16="http://schemas.microsoft.com/office/drawing/2014/main" id="{31320FEC-32D1-4B95-BAA7-19F3B3DF5F55}"/>
              </a:ext>
            </a:extLst>
          </p:cNvPr>
          <p:cNvSpPr txBox="1">
            <a:spLocks noChangeArrowheads="1"/>
          </p:cNvSpPr>
          <p:nvPr/>
        </p:nvSpPr>
        <p:spPr bwMode="auto">
          <a:xfrm>
            <a:off x="3482689" y="5360611"/>
            <a:ext cx="320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x</a:t>
            </a:r>
          </a:p>
        </p:txBody>
      </p:sp>
      <p:cxnSp>
        <p:nvCxnSpPr>
          <p:cNvPr id="29" name="Straight Arrow Connector 24">
            <a:extLst>
              <a:ext uri="{FF2B5EF4-FFF2-40B4-BE49-F238E27FC236}">
                <a16:creationId xmlns:a16="http://schemas.microsoft.com/office/drawing/2014/main" id="{2144F74E-8FC2-4A87-8E63-8B2704C6FE37}"/>
              </a:ext>
            </a:extLst>
          </p:cNvPr>
          <p:cNvCxnSpPr>
            <a:cxnSpLocks noChangeShapeType="1"/>
          </p:cNvCxnSpPr>
          <p:nvPr/>
        </p:nvCxnSpPr>
        <p:spPr bwMode="auto">
          <a:xfrm>
            <a:off x="1331626" y="5706686"/>
            <a:ext cx="2133600" cy="0"/>
          </a:xfrm>
          <a:prstGeom prst="straightConnector1">
            <a:avLst/>
          </a:prstGeom>
          <a:noFill/>
          <a:ln w="12700" algn="ctr">
            <a:solidFill>
              <a:schemeClr val="tx1"/>
            </a:solidFill>
            <a:prstDash val="dash"/>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Line 13">
            <a:extLst>
              <a:ext uri="{FF2B5EF4-FFF2-40B4-BE49-F238E27FC236}">
                <a16:creationId xmlns:a16="http://schemas.microsoft.com/office/drawing/2014/main" id="{EAA6503B-8349-44E4-910C-17425B464068}"/>
              </a:ext>
            </a:extLst>
          </p:cNvPr>
          <p:cNvSpPr>
            <a:spLocks noChangeShapeType="1"/>
          </p:cNvSpPr>
          <p:nvPr/>
        </p:nvSpPr>
        <p:spPr bwMode="auto">
          <a:xfrm flipV="1">
            <a:off x="1899158" y="3201610"/>
            <a:ext cx="609600" cy="7620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Text Box 10">
            <a:extLst>
              <a:ext uri="{FF2B5EF4-FFF2-40B4-BE49-F238E27FC236}">
                <a16:creationId xmlns:a16="http://schemas.microsoft.com/office/drawing/2014/main" id="{7395CDC2-4F81-46EA-B442-24299DE696E6}"/>
              </a:ext>
            </a:extLst>
          </p:cNvPr>
          <p:cNvSpPr txBox="1">
            <a:spLocks noChangeArrowheads="1"/>
          </p:cNvSpPr>
          <p:nvPr/>
        </p:nvSpPr>
        <p:spPr bwMode="auto">
          <a:xfrm>
            <a:off x="4492052" y="4145399"/>
            <a:ext cx="62104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l-GR" altLang="en-US" dirty="0"/>
              <a:t>1</a:t>
            </a:r>
            <a:r>
              <a:rPr lang="el-GR" altLang="en-US" baseline="30000" dirty="0"/>
              <a:t>η</a:t>
            </a:r>
            <a:r>
              <a:rPr lang="el-GR" altLang="en-US" dirty="0"/>
              <a:t> παράγωγος: ελέγχουμε αν περνάει κάποια τιμή</a:t>
            </a:r>
            <a:endParaRPr lang="en-US" altLang="en-US" dirty="0"/>
          </a:p>
        </p:txBody>
      </p:sp>
      <p:sp>
        <p:nvSpPr>
          <p:cNvPr id="32" name="Text Box 10">
            <a:extLst>
              <a:ext uri="{FF2B5EF4-FFF2-40B4-BE49-F238E27FC236}">
                <a16:creationId xmlns:a16="http://schemas.microsoft.com/office/drawing/2014/main" id="{17C053E1-F1CB-4A8B-A999-AEFF34BFBBEE}"/>
              </a:ext>
            </a:extLst>
          </p:cNvPr>
          <p:cNvSpPr txBox="1">
            <a:spLocks noChangeArrowheads="1"/>
          </p:cNvSpPr>
          <p:nvPr/>
        </p:nvSpPr>
        <p:spPr bwMode="auto">
          <a:xfrm>
            <a:off x="4492052" y="5121970"/>
            <a:ext cx="62104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l-GR" altLang="en-US" dirty="0"/>
              <a:t>2</a:t>
            </a:r>
            <a:r>
              <a:rPr lang="el-GR" altLang="en-US" baseline="30000" dirty="0"/>
              <a:t>η</a:t>
            </a:r>
            <a:r>
              <a:rPr lang="el-GR" altLang="en-US" dirty="0"/>
              <a:t> παράγωγος: ελέγχουμε αν μηδενίζει</a:t>
            </a:r>
            <a:endParaRPr lang="en-US" altLang="en-US" dirty="0"/>
          </a:p>
        </p:txBody>
      </p:sp>
      <p:sp>
        <p:nvSpPr>
          <p:cNvPr id="33" name="Text Box 10">
            <a:extLst>
              <a:ext uri="{FF2B5EF4-FFF2-40B4-BE49-F238E27FC236}">
                <a16:creationId xmlns:a16="http://schemas.microsoft.com/office/drawing/2014/main" id="{28DB5958-EEBC-49D1-A855-56356E91D644}"/>
              </a:ext>
            </a:extLst>
          </p:cNvPr>
          <p:cNvSpPr txBox="1">
            <a:spLocks noChangeArrowheads="1"/>
          </p:cNvSpPr>
          <p:nvPr/>
        </p:nvSpPr>
        <p:spPr bwMode="auto">
          <a:xfrm>
            <a:off x="4492052" y="3218835"/>
            <a:ext cx="62104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l-GR" altLang="en-US" dirty="0"/>
              <a:t>Ελέγχω την μεταβολή της φωτεινότητας κατά μια διεύθυνση</a:t>
            </a:r>
            <a:endParaRPr lang="en-US" altLang="en-US" dirty="0"/>
          </a:p>
        </p:txBody>
      </p:sp>
    </p:spTree>
    <p:extLst>
      <p:ext uri="{BB962C8B-B14F-4D97-AF65-F5344CB8AC3E}">
        <p14:creationId xmlns:p14="http://schemas.microsoft.com/office/powerpoint/2010/main" val="25809302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 \star f$&#10;\end{document}&#10;"/>
  <p:tag name="EXTERNALNAME" val="Edittex"/>
  <p:tag name="BLEND" val="False"/>
  <p:tag name="TRANSPARENT" val="False"/>
  <p:tag name="BITMAPFORMAT" val="bmpmono"/>
  <p:tag name="DEBUGINTERACTIVE" val="True"/>
  <p:tag name="ORIGWIDTH" val="161.12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10;\end{document}&#10;"/>
  <p:tag name="EXTERNALNAME" val="Edittex"/>
  <p:tag name="BLEND" val="False"/>
  <p:tag name="TRANSPARENT" val="False"/>
  <p:tag name="BITMAPFORMAT" val="bmpmono"/>
  <p:tag name="DEBUGINTERACTIVE" val="True"/>
  <p:tag name="ORIGWIDTH" val="315"/>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10;\end{document}&#10;"/>
  <p:tag name="EXTERNALNAME" val="Edittex"/>
  <p:tag name="BLEND" val="False"/>
  <p:tag name="TRANSPARENT" val="False"/>
  <p:tag name="BITMAPFORMAT" val="bmpmono"/>
  <p:tag name="DEBUGINTERACTIVE" val="True"/>
  <p:tag name="ORIGWIDTH" val="40.5"/>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10;\end{document}&#10;"/>
  <p:tag name="EXTERNALNAME" val="Edittex"/>
  <p:tag name="BLEND" val="False"/>
  <p:tag name="TRANSPARENT" val="False"/>
  <p:tag name="BITMAPFORMAT" val="bmpmono"/>
  <p:tag name="DEBUGINTERACTIVE" val="True"/>
  <p:tag name="ORIGWIDTH" val="31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1756</Words>
  <Application>Microsoft Office PowerPoint</Application>
  <PresentationFormat>Widescreen</PresentationFormat>
  <Paragraphs>350</Paragraphs>
  <Slides>58</Slides>
  <Notes>3</Notes>
  <HiddenSlides>6</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5</vt:i4>
      </vt:variant>
      <vt:variant>
        <vt:lpstr>Slide Titles</vt:lpstr>
      </vt:variant>
      <vt:variant>
        <vt:i4>58</vt:i4>
      </vt:variant>
    </vt:vector>
  </HeadingPairs>
  <TitlesOfParts>
    <vt:vector size="81" baseType="lpstr">
      <vt:lpstr>Arial</vt:lpstr>
      <vt:lpstr>Arial Bold</vt:lpstr>
      <vt:lpstr>Calibri</vt:lpstr>
      <vt:lpstr>Calibri Light</vt:lpstr>
      <vt:lpstr>Cambria Math</vt:lpstr>
      <vt:lpstr>Comic Sans MS</vt:lpstr>
      <vt:lpstr>Courier New</vt:lpstr>
      <vt:lpstr>Helvetica Light</vt:lpstr>
      <vt:lpstr>Kalinga</vt:lpstr>
      <vt:lpstr>Rockwell</vt:lpstr>
      <vt:lpstr>sohne</vt:lpstr>
      <vt:lpstr>Symbol</vt:lpstr>
      <vt:lpstr>Tahoma</vt:lpstr>
      <vt:lpstr>Times</vt:lpstr>
      <vt:lpstr>Times New Roman</vt:lpstr>
      <vt:lpstr>Verdana</vt:lpstr>
      <vt:lpstr>Wingdings</vt:lpstr>
      <vt:lpstr>Θέμα του Office</vt:lpstr>
      <vt:lpstr>Equation</vt:lpstr>
      <vt:lpstr>Photo Editor Photo</vt:lpstr>
      <vt:lpstr>Εξίσωση</vt:lpstr>
      <vt:lpstr>Bitmap Image</vt:lpstr>
      <vt:lpstr>Εικόνα Bitmap</vt:lpstr>
      <vt:lpstr>PowerPoint Presentation</vt:lpstr>
      <vt:lpstr>Τι θα δούμε σήμερα;</vt:lpstr>
      <vt:lpstr>Η ιδέα</vt:lpstr>
      <vt:lpstr>PowerPoint Presentation</vt:lpstr>
      <vt:lpstr>Παράδειγμα: Ανίχνευση λωρίδας κυκλοφορίας</vt:lpstr>
      <vt:lpstr>Είδη ακμών</vt:lpstr>
      <vt:lpstr>Σχέση σημείων σε εικόνα με εξαγωγή χαρακτηριστικών</vt:lpstr>
      <vt:lpstr>Πως υπολογίζουμε τις ακμές;</vt:lpstr>
      <vt:lpstr>Με απλά λόγια</vt:lpstr>
      <vt:lpstr>Εναλλακτικός τρόπος: συνέλιξη</vt:lpstr>
      <vt:lpstr>Ωπα! Πως πήγαμε από παράγωγο σε συνέλιξη;</vt:lpstr>
      <vt:lpstr>Έχει κάποιο πλεονέκτημα;</vt:lpstr>
      <vt:lpstr>1-D convolution examples</vt:lpstr>
      <vt:lpstr>Sobel edge detection</vt:lpstr>
      <vt:lpstr>Image gradient</vt:lpstr>
      <vt:lpstr>Από gradients στον Sobel</vt:lpstr>
      <vt:lpstr>Sobel operator</vt:lpstr>
      <vt:lpstr>Effects of noise</vt:lpstr>
      <vt:lpstr>Effects of noise</vt:lpstr>
      <vt:lpstr>Solution:  smooth first</vt:lpstr>
      <vt:lpstr>Derivative theorem of convolution</vt:lpstr>
      <vt:lpstr>Laplacian edge detection</vt:lpstr>
      <vt:lpstr>Υπενθύμιση: Derivative of Gaussian filter</vt:lpstr>
      <vt:lpstr>Laplacian of Gaussian</vt:lpstr>
      <vt:lpstr>2D edge detection filters</vt:lpstr>
      <vt:lpstr>Edge detection by subtraction</vt:lpstr>
      <vt:lpstr>Edge detection by subtraction</vt:lpstr>
      <vt:lpstr>Edge detection by subtraction</vt:lpstr>
      <vt:lpstr>Gaussian - image filter</vt:lpstr>
      <vt:lpstr>Άλλο ένα παράδειγμα Λαπλασιανής</vt:lpstr>
      <vt:lpstr>Canny edge detection</vt:lpstr>
      <vt:lpstr>Canny Edge Detection</vt:lpstr>
      <vt:lpstr>Algorithm implementation: Step 1</vt:lpstr>
      <vt:lpstr>Algorithm implementation: Step 2</vt:lpstr>
      <vt:lpstr>Algorithm implementation: Step 3</vt:lpstr>
      <vt:lpstr>Algorithm implementation: Step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Τελεστής Κλίσης</vt:lpstr>
      <vt:lpstr>Μάσκα υπολογισμού κλίσης</vt:lpstr>
      <vt:lpstr>Άλλες 2x2 μάσκες</vt:lpstr>
      <vt:lpstr>Οι πιο δημοφιλείς μάσκες</vt:lpstr>
      <vt:lpstr>Σημείωση</vt:lpstr>
      <vt:lpstr>Example of Combining Spatial Enhancement Methods</vt:lpstr>
      <vt:lpstr>PowerPoint Presentation</vt:lpstr>
      <vt:lpstr>PowerPoint Presentation</vt:lpstr>
      <vt:lpstr>PowerPoint Presentation</vt:lpstr>
      <vt:lpstr>PowerPoint Presentation</vt:lpstr>
      <vt:lpstr>PowerPoint Presentation</vt:lpstr>
      <vt:lpstr>PowerPoint Presentation</vt:lpstr>
      <vt:lpstr>Τέλος παρουσίασης!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EftPr</dc:creator>
  <cp:lastModifiedBy>EftPr</cp:lastModifiedBy>
  <cp:revision>1</cp:revision>
  <dcterms:created xsi:type="dcterms:W3CDTF">2020-11-22T10:39:39Z</dcterms:created>
  <dcterms:modified xsi:type="dcterms:W3CDTF">2020-11-23T07:30:21Z</dcterms:modified>
</cp:coreProperties>
</file>